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5119350" cy="21599525"/>
  <p:notesSz cx="6858000" cy="9144000"/>
  <p:defaultTextStyle>
    <a:defPPr>
      <a:defRPr lang="zh-CN"/>
    </a:defPPr>
    <a:lvl1pPr marL="0" algn="l" defTabSz="1991002" rtl="0" eaLnBrk="1" latinLnBrk="0" hangingPunct="1">
      <a:defRPr sz="3900" kern="1200">
        <a:solidFill>
          <a:schemeClr val="tx1"/>
        </a:solidFill>
        <a:latin typeface="+mn-lt"/>
        <a:ea typeface="+mn-ea"/>
        <a:cs typeface="+mn-cs"/>
      </a:defRPr>
    </a:lvl1pPr>
    <a:lvl2pPr marL="995500" algn="l" defTabSz="1991002" rtl="0" eaLnBrk="1" latinLnBrk="0" hangingPunct="1">
      <a:defRPr sz="3900" kern="1200">
        <a:solidFill>
          <a:schemeClr val="tx1"/>
        </a:solidFill>
        <a:latin typeface="+mn-lt"/>
        <a:ea typeface="+mn-ea"/>
        <a:cs typeface="+mn-cs"/>
      </a:defRPr>
    </a:lvl2pPr>
    <a:lvl3pPr marL="1991002" algn="l" defTabSz="1991002" rtl="0" eaLnBrk="1" latinLnBrk="0" hangingPunct="1">
      <a:defRPr sz="3900" kern="1200">
        <a:solidFill>
          <a:schemeClr val="tx1"/>
        </a:solidFill>
        <a:latin typeface="+mn-lt"/>
        <a:ea typeface="+mn-ea"/>
        <a:cs typeface="+mn-cs"/>
      </a:defRPr>
    </a:lvl3pPr>
    <a:lvl4pPr marL="2986501" algn="l" defTabSz="1991002" rtl="0" eaLnBrk="1" latinLnBrk="0" hangingPunct="1">
      <a:defRPr sz="3900" kern="1200">
        <a:solidFill>
          <a:schemeClr val="tx1"/>
        </a:solidFill>
        <a:latin typeface="+mn-lt"/>
        <a:ea typeface="+mn-ea"/>
        <a:cs typeface="+mn-cs"/>
      </a:defRPr>
    </a:lvl4pPr>
    <a:lvl5pPr marL="3982001" algn="l" defTabSz="1991002" rtl="0" eaLnBrk="1" latinLnBrk="0" hangingPunct="1">
      <a:defRPr sz="3900" kern="1200">
        <a:solidFill>
          <a:schemeClr val="tx1"/>
        </a:solidFill>
        <a:latin typeface="+mn-lt"/>
        <a:ea typeface="+mn-ea"/>
        <a:cs typeface="+mn-cs"/>
      </a:defRPr>
    </a:lvl5pPr>
    <a:lvl6pPr marL="4977503" algn="l" defTabSz="1991002" rtl="0" eaLnBrk="1" latinLnBrk="0" hangingPunct="1">
      <a:defRPr sz="3900" kern="1200">
        <a:solidFill>
          <a:schemeClr val="tx1"/>
        </a:solidFill>
        <a:latin typeface="+mn-lt"/>
        <a:ea typeface="+mn-ea"/>
        <a:cs typeface="+mn-cs"/>
      </a:defRPr>
    </a:lvl6pPr>
    <a:lvl7pPr marL="5973003" algn="l" defTabSz="1991002" rtl="0" eaLnBrk="1" latinLnBrk="0" hangingPunct="1">
      <a:defRPr sz="3900" kern="1200">
        <a:solidFill>
          <a:schemeClr val="tx1"/>
        </a:solidFill>
        <a:latin typeface="+mn-lt"/>
        <a:ea typeface="+mn-ea"/>
        <a:cs typeface="+mn-cs"/>
      </a:defRPr>
    </a:lvl7pPr>
    <a:lvl8pPr marL="6968505" algn="l" defTabSz="1991002" rtl="0" eaLnBrk="1" latinLnBrk="0" hangingPunct="1">
      <a:defRPr sz="3900" kern="1200">
        <a:solidFill>
          <a:schemeClr val="tx1"/>
        </a:solidFill>
        <a:latin typeface="+mn-lt"/>
        <a:ea typeface="+mn-ea"/>
        <a:cs typeface="+mn-cs"/>
      </a:defRPr>
    </a:lvl8pPr>
    <a:lvl9pPr marL="7964004" algn="l" defTabSz="1991002" rtl="0"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34" d="100"/>
          <a:sy n="34" d="100"/>
        </p:scale>
        <p:origin x="3102" y="84"/>
      </p:cViewPr>
      <p:guideLst>
        <p:guide orient="horz" pos="6803"/>
        <p:guide pos="47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F8A7AF-56A3-40C8-87AB-C1219F4F6A15}" type="datetimeFigureOut">
              <a:rPr lang="zh-CN" altLang="en-US" smtClean="0"/>
              <a:t>2017/11/30</a:t>
            </a:fld>
            <a:endParaRPr lang="zh-CN" altLang="en-US"/>
          </a:p>
        </p:txBody>
      </p:sp>
      <p:sp>
        <p:nvSpPr>
          <p:cNvPr id="4" name="幻灯片图像占位符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3F8767-D782-4092-ABBC-D3D15D6B929C}" type="slidenum">
              <a:rPr lang="zh-CN" altLang="en-US" smtClean="0"/>
              <a:t>‹#›</a:t>
            </a:fld>
            <a:endParaRPr lang="zh-CN" altLang="en-US"/>
          </a:p>
        </p:txBody>
      </p:sp>
    </p:spTree>
    <p:extLst>
      <p:ext uri="{BB962C8B-B14F-4D97-AF65-F5344CB8AC3E}">
        <p14:creationId xmlns:p14="http://schemas.microsoft.com/office/powerpoint/2010/main" val="4269857891"/>
      </p:ext>
    </p:extLst>
  </p:cSld>
  <p:clrMap bg1="lt1" tx1="dk1" bg2="lt2" tx2="dk2" accent1="accent1" accent2="accent2" accent3="accent3" accent4="accent4" accent5="accent5" accent6="accent6" hlink="hlink" folHlink="folHlink"/>
  <p:notesStyle>
    <a:lvl1pPr marL="0" algn="l" defTabSz="1991002" rtl="0" eaLnBrk="1" latinLnBrk="0" hangingPunct="1">
      <a:defRPr sz="2600" kern="1200">
        <a:solidFill>
          <a:schemeClr val="tx1"/>
        </a:solidFill>
        <a:latin typeface="+mn-lt"/>
        <a:ea typeface="+mn-ea"/>
        <a:cs typeface="+mn-cs"/>
      </a:defRPr>
    </a:lvl1pPr>
    <a:lvl2pPr marL="995500" algn="l" defTabSz="1991002" rtl="0" eaLnBrk="1" latinLnBrk="0" hangingPunct="1">
      <a:defRPr sz="2600" kern="1200">
        <a:solidFill>
          <a:schemeClr val="tx1"/>
        </a:solidFill>
        <a:latin typeface="+mn-lt"/>
        <a:ea typeface="+mn-ea"/>
        <a:cs typeface="+mn-cs"/>
      </a:defRPr>
    </a:lvl2pPr>
    <a:lvl3pPr marL="1991002" algn="l" defTabSz="1991002" rtl="0" eaLnBrk="1" latinLnBrk="0" hangingPunct="1">
      <a:defRPr sz="2600" kern="1200">
        <a:solidFill>
          <a:schemeClr val="tx1"/>
        </a:solidFill>
        <a:latin typeface="+mn-lt"/>
        <a:ea typeface="+mn-ea"/>
        <a:cs typeface="+mn-cs"/>
      </a:defRPr>
    </a:lvl3pPr>
    <a:lvl4pPr marL="2986501" algn="l" defTabSz="1991002" rtl="0" eaLnBrk="1" latinLnBrk="0" hangingPunct="1">
      <a:defRPr sz="2600" kern="1200">
        <a:solidFill>
          <a:schemeClr val="tx1"/>
        </a:solidFill>
        <a:latin typeface="+mn-lt"/>
        <a:ea typeface="+mn-ea"/>
        <a:cs typeface="+mn-cs"/>
      </a:defRPr>
    </a:lvl4pPr>
    <a:lvl5pPr marL="3982001" algn="l" defTabSz="1991002" rtl="0" eaLnBrk="1" latinLnBrk="0" hangingPunct="1">
      <a:defRPr sz="2600" kern="1200">
        <a:solidFill>
          <a:schemeClr val="tx1"/>
        </a:solidFill>
        <a:latin typeface="+mn-lt"/>
        <a:ea typeface="+mn-ea"/>
        <a:cs typeface="+mn-cs"/>
      </a:defRPr>
    </a:lvl5pPr>
    <a:lvl6pPr marL="4977503" algn="l" defTabSz="1991002" rtl="0" eaLnBrk="1" latinLnBrk="0" hangingPunct="1">
      <a:defRPr sz="2600" kern="1200">
        <a:solidFill>
          <a:schemeClr val="tx1"/>
        </a:solidFill>
        <a:latin typeface="+mn-lt"/>
        <a:ea typeface="+mn-ea"/>
        <a:cs typeface="+mn-cs"/>
      </a:defRPr>
    </a:lvl6pPr>
    <a:lvl7pPr marL="5973003" algn="l" defTabSz="1991002" rtl="0" eaLnBrk="1" latinLnBrk="0" hangingPunct="1">
      <a:defRPr sz="2600" kern="1200">
        <a:solidFill>
          <a:schemeClr val="tx1"/>
        </a:solidFill>
        <a:latin typeface="+mn-lt"/>
        <a:ea typeface="+mn-ea"/>
        <a:cs typeface="+mn-cs"/>
      </a:defRPr>
    </a:lvl7pPr>
    <a:lvl8pPr marL="6968505" algn="l" defTabSz="1991002" rtl="0" eaLnBrk="1" latinLnBrk="0" hangingPunct="1">
      <a:defRPr sz="2600" kern="1200">
        <a:solidFill>
          <a:schemeClr val="tx1"/>
        </a:solidFill>
        <a:latin typeface="+mn-lt"/>
        <a:ea typeface="+mn-ea"/>
        <a:cs typeface="+mn-cs"/>
      </a:defRPr>
    </a:lvl8pPr>
    <a:lvl9pPr marL="7964004" algn="l" defTabSz="1991002" rtl="0" eaLnBrk="1" latinLnBrk="0" hangingPunct="1">
      <a:defRPr sz="2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33952" y="6709859"/>
            <a:ext cx="12851447" cy="462989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267903" y="12239730"/>
            <a:ext cx="10583545" cy="5519879"/>
          </a:xfrm>
        </p:spPr>
        <p:txBody>
          <a:bodyPr/>
          <a:lstStyle>
            <a:lvl1pPr marL="0" indent="0" algn="ctr">
              <a:buNone/>
              <a:defRPr>
                <a:solidFill>
                  <a:schemeClr val="tx1">
                    <a:tint val="75000"/>
                  </a:schemeClr>
                </a:solidFill>
              </a:defRPr>
            </a:lvl1pPr>
            <a:lvl2pPr marL="995301" indent="0" algn="ctr">
              <a:buNone/>
              <a:defRPr>
                <a:solidFill>
                  <a:schemeClr val="tx1">
                    <a:tint val="75000"/>
                  </a:schemeClr>
                </a:solidFill>
              </a:defRPr>
            </a:lvl2pPr>
            <a:lvl3pPr marL="1990604" indent="0" algn="ctr">
              <a:buNone/>
              <a:defRPr>
                <a:solidFill>
                  <a:schemeClr val="tx1">
                    <a:tint val="75000"/>
                  </a:schemeClr>
                </a:solidFill>
              </a:defRPr>
            </a:lvl3pPr>
            <a:lvl4pPr marL="2985904" indent="0" algn="ctr">
              <a:buNone/>
              <a:defRPr>
                <a:solidFill>
                  <a:schemeClr val="tx1">
                    <a:tint val="75000"/>
                  </a:schemeClr>
                </a:solidFill>
              </a:defRPr>
            </a:lvl4pPr>
            <a:lvl5pPr marL="3981205" indent="0" algn="ctr">
              <a:buNone/>
              <a:defRPr>
                <a:solidFill>
                  <a:schemeClr val="tx1">
                    <a:tint val="75000"/>
                  </a:schemeClr>
                </a:solidFill>
              </a:defRPr>
            </a:lvl5pPr>
            <a:lvl6pPr marL="4976507" indent="0" algn="ctr">
              <a:buNone/>
              <a:defRPr>
                <a:solidFill>
                  <a:schemeClr val="tx1">
                    <a:tint val="75000"/>
                  </a:schemeClr>
                </a:solidFill>
              </a:defRPr>
            </a:lvl6pPr>
            <a:lvl7pPr marL="5971808" indent="0" algn="ctr">
              <a:buNone/>
              <a:defRPr>
                <a:solidFill>
                  <a:schemeClr val="tx1">
                    <a:tint val="75000"/>
                  </a:schemeClr>
                </a:solidFill>
              </a:defRPr>
            </a:lvl7pPr>
            <a:lvl8pPr marL="6967111" indent="0" algn="ctr">
              <a:buNone/>
              <a:defRPr>
                <a:solidFill>
                  <a:schemeClr val="tx1">
                    <a:tint val="75000"/>
                  </a:schemeClr>
                </a:solidFill>
              </a:defRPr>
            </a:lvl8pPr>
            <a:lvl9pPr marL="7962411"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961529" y="864987"/>
            <a:ext cx="3401854" cy="1842959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55968" y="864987"/>
            <a:ext cx="9953572" cy="1842959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94325" y="13879699"/>
            <a:ext cx="12851447" cy="4289906"/>
          </a:xfrm>
        </p:spPr>
        <p:txBody>
          <a:bodyPr anchor="t"/>
          <a:lstStyle>
            <a:lvl1pPr algn="l">
              <a:defRPr sz="8598"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94325" y="9154804"/>
            <a:ext cx="12851447" cy="4724895"/>
          </a:xfrm>
        </p:spPr>
        <p:txBody>
          <a:bodyPr anchor="b"/>
          <a:lstStyle>
            <a:lvl1pPr marL="0" indent="0">
              <a:buNone/>
              <a:defRPr sz="4399">
                <a:solidFill>
                  <a:schemeClr val="tx1">
                    <a:tint val="75000"/>
                  </a:schemeClr>
                </a:solidFill>
              </a:defRPr>
            </a:lvl1pPr>
            <a:lvl2pPr marL="995301" indent="0">
              <a:buNone/>
              <a:defRPr sz="3899">
                <a:solidFill>
                  <a:schemeClr val="tx1">
                    <a:tint val="75000"/>
                  </a:schemeClr>
                </a:solidFill>
              </a:defRPr>
            </a:lvl2pPr>
            <a:lvl3pPr marL="1990604" indent="0">
              <a:buNone/>
              <a:defRPr sz="3399">
                <a:solidFill>
                  <a:schemeClr val="tx1">
                    <a:tint val="75000"/>
                  </a:schemeClr>
                </a:solidFill>
              </a:defRPr>
            </a:lvl3pPr>
            <a:lvl4pPr marL="2985904" indent="0">
              <a:buNone/>
              <a:defRPr sz="3099">
                <a:solidFill>
                  <a:schemeClr val="tx1">
                    <a:tint val="75000"/>
                  </a:schemeClr>
                </a:solidFill>
              </a:defRPr>
            </a:lvl4pPr>
            <a:lvl5pPr marL="3981205" indent="0">
              <a:buNone/>
              <a:defRPr sz="3099">
                <a:solidFill>
                  <a:schemeClr val="tx1">
                    <a:tint val="75000"/>
                  </a:schemeClr>
                </a:solidFill>
              </a:defRPr>
            </a:lvl5pPr>
            <a:lvl6pPr marL="4976507" indent="0">
              <a:buNone/>
              <a:defRPr sz="3099">
                <a:solidFill>
                  <a:schemeClr val="tx1">
                    <a:tint val="75000"/>
                  </a:schemeClr>
                </a:solidFill>
              </a:defRPr>
            </a:lvl6pPr>
            <a:lvl7pPr marL="5971808" indent="0">
              <a:buNone/>
              <a:defRPr sz="3099">
                <a:solidFill>
                  <a:schemeClr val="tx1">
                    <a:tint val="75000"/>
                  </a:schemeClr>
                </a:solidFill>
              </a:defRPr>
            </a:lvl7pPr>
            <a:lvl8pPr marL="6967111" indent="0">
              <a:buNone/>
              <a:defRPr sz="3099">
                <a:solidFill>
                  <a:schemeClr val="tx1">
                    <a:tint val="75000"/>
                  </a:schemeClr>
                </a:solidFill>
              </a:defRPr>
            </a:lvl8pPr>
            <a:lvl9pPr marL="7962411" indent="0">
              <a:buNone/>
              <a:defRPr sz="3099">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55969" y="5039894"/>
            <a:ext cx="6677713" cy="14254688"/>
          </a:xfrm>
        </p:spPr>
        <p:txBody>
          <a:bodyPr/>
          <a:lstStyle>
            <a:lvl1pPr>
              <a:defRPr sz="5999"/>
            </a:lvl1pPr>
            <a:lvl2pPr>
              <a:defRPr sz="5199"/>
            </a:lvl2pPr>
            <a:lvl3pPr>
              <a:defRPr sz="4399"/>
            </a:lvl3pPr>
            <a:lvl4pPr>
              <a:defRPr sz="3899"/>
            </a:lvl4pPr>
            <a:lvl5pPr>
              <a:defRPr sz="3899"/>
            </a:lvl5pPr>
            <a:lvl6pPr>
              <a:defRPr sz="3899"/>
            </a:lvl6pPr>
            <a:lvl7pPr>
              <a:defRPr sz="3899"/>
            </a:lvl7pPr>
            <a:lvl8pPr>
              <a:defRPr sz="3899"/>
            </a:lvl8pPr>
            <a:lvl9pPr>
              <a:defRPr sz="3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7685670" y="5039894"/>
            <a:ext cx="6677713" cy="14254688"/>
          </a:xfrm>
        </p:spPr>
        <p:txBody>
          <a:bodyPr/>
          <a:lstStyle>
            <a:lvl1pPr>
              <a:defRPr sz="5999"/>
            </a:lvl1pPr>
            <a:lvl2pPr>
              <a:defRPr sz="5199"/>
            </a:lvl2pPr>
            <a:lvl3pPr>
              <a:defRPr sz="4399"/>
            </a:lvl3pPr>
            <a:lvl4pPr>
              <a:defRPr sz="3899"/>
            </a:lvl4pPr>
            <a:lvl5pPr>
              <a:defRPr sz="3899"/>
            </a:lvl5pPr>
            <a:lvl6pPr>
              <a:defRPr sz="3899"/>
            </a:lvl6pPr>
            <a:lvl7pPr>
              <a:defRPr sz="3899"/>
            </a:lvl7pPr>
            <a:lvl8pPr>
              <a:defRPr sz="3899"/>
            </a:lvl8pPr>
            <a:lvl9pPr>
              <a:defRPr sz="38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5971" y="4834897"/>
            <a:ext cx="6680338" cy="2014955"/>
          </a:xfrm>
        </p:spPr>
        <p:txBody>
          <a:bodyPr anchor="b"/>
          <a:lstStyle>
            <a:lvl1pPr marL="0" indent="0">
              <a:buNone/>
              <a:defRPr sz="5199" b="1"/>
            </a:lvl1pPr>
            <a:lvl2pPr marL="995301" indent="0">
              <a:buNone/>
              <a:defRPr sz="4399" b="1"/>
            </a:lvl2pPr>
            <a:lvl3pPr marL="1990604" indent="0">
              <a:buNone/>
              <a:defRPr sz="3899" b="1"/>
            </a:lvl3pPr>
            <a:lvl4pPr marL="2985904" indent="0">
              <a:buNone/>
              <a:defRPr sz="3399" b="1"/>
            </a:lvl4pPr>
            <a:lvl5pPr marL="3981205" indent="0">
              <a:buNone/>
              <a:defRPr sz="3399" b="1"/>
            </a:lvl5pPr>
            <a:lvl6pPr marL="4976507" indent="0">
              <a:buNone/>
              <a:defRPr sz="3399" b="1"/>
            </a:lvl6pPr>
            <a:lvl7pPr marL="5971808" indent="0">
              <a:buNone/>
              <a:defRPr sz="3399" b="1"/>
            </a:lvl7pPr>
            <a:lvl8pPr marL="6967111" indent="0">
              <a:buNone/>
              <a:defRPr sz="3399" b="1"/>
            </a:lvl8pPr>
            <a:lvl9pPr marL="7962411" indent="0">
              <a:buNone/>
              <a:defRPr sz="3399" b="1"/>
            </a:lvl9pPr>
          </a:lstStyle>
          <a:p>
            <a:pPr lvl="0"/>
            <a:r>
              <a:rPr lang="zh-CN" altLang="en-US" smtClean="0"/>
              <a:t>单击此处编辑母版文本样式</a:t>
            </a:r>
          </a:p>
        </p:txBody>
      </p:sp>
      <p:sp>
        <p:nvSpPr>
          <p:cNvPr id="4" name="内容占位符 3"/>
          <p:cNvSpPr>
            <a:spLocks noGrp="1"/>
          </p:cNvSpPr>
          <p:nvPr>
            <p:ph sz="half" idx="2"/>
          </p:nvPr>
        </p:nvSpPr>
        <p:spPr>
          <a:xfrm>
            <a:off x="755971" y="6849849"/>
            <a:ext cx="6680338" cy="12444728"/>
          </a:xfrm>
        </p:spPr>
        <p:txBody>
          <a:bodyPr/>
          <a:lstStyle>
            <a:lvl1pPr>
              <a:defRPr sz="5199"/>
            </a:lvl1pPr>
            <a:lvl2pPr>
              <a:defRPr sz="4399"/>
            </a:lvl2pPr>
            <a:lvl3pPr>
              <a:defRPr sz="3899"/>
            </a:lvl3pPr>
            <a:lvl4pPr>
              <a:defRPr sz="3399"/>
            </a:lvl4pPr>
            <a:lvl5pPr>
              <a:defRPr sz="3399"/>
            </a:lvl5pPr>
            <a:lvl6pPr>
              <a:defRPr sz="3399"/>
            </a:lvl6pPr>
            <a:lvl7pPr>
              <a:defRPr sz="3399"/>
            </a:lvl7pPr>
            <a:lvl8pPr>
              <a:defRPr sz="3399"/>
            </a:lvl8pPr>
            <a:lvl9pPr>
              <a:defRPr sz="3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7680422" y="4834897"/>
            <a:ext cx="6682965" cy="2014955"/>
          </a:xfrm>
        </p:spPr>
        <p:txBody>
          <a:bodyPr anchor="b"/>
          <a:lstStyle>
            <a:lvl1pPr marL="0" indent="0">
              <a:buNone/>
              <a:defRPr sz="5199" b="1"/>
            </a:lvl1pPr>
            <a:lvl2pPr marL="995301" indent="0">
              <a:buNone/>
              <a:defRPr sz="4399" b="1"/>
            </a:lvl2pPr>
            <a:lvl3pPr marL="1990604" indent="0">
              <a:buNone/>
              <a:defRPr sz="3899" b="1"/>
            </a:lvl3pPr>
            <a:lvl4pPr marL="2985904" indent="0">
              <a:buNone/>
              <a:defRPr sz="3399" b="1"/>
            </a:lvl4pPr>
            <a:lvl5pPr marL="3981205" indent="0">
              <a:buNone/>
              <a:defRPr sz="3399" b="1"/>
            </a:lvl5pPr>
            <a:lvl6pPr marL="4976507" indent="0">
              <a:buNone/>
              <a:defRPr sz="3399" b="1"/>
            </a:lvl6pPr>
            <a:lvl7pPr marL="5971808" indent="0">
              <a:buNone/>
              <a:defRPr sz="3399" b="1"/>
            </a:lvl7pPr>
            <a:lvl8pPr marL="6967111" indent="0">
              <a:buNone/>
              <a:defRPr sz="3399" b="1"/>
            </a:lvl8pPr>
            <a:lvl9pPr marL="7962411" indent="0">
              <a:buNone/>
              <a:defRPr sz="3399" b="1"/>
            </a:lvl9pPr>
          </a:lstStyle>
          <a:p>
            <a:pPr lvl="0"/>
            <a:r>
              <a:rPr lang="zh-CN" altLang="en-US" smtClean="0"/>
              <a:t>单击此处编辑母版文本样式</a:t>
            </a:r>
          </a:p>
        </p:txBody>
      </p:sp>
      <p:sp>
        <p:nvSpPr>
          <p:cNvPr id="6" name="内容占位符 5"/>
          <p:cNvSpPr>
            <a:spLocks noGrp="1"/>
          </p:cNvSpPr>
          <p:nvPr>
            <p:ph sz="quarter" idx="4"/>
          </p:nvPr>
        </p:nvSpPr>
        <p:spPr>
          <a:xfrm>
            <a:off x="7680422" y="6849849"/>
            <a:ext cx="6682965" cy="12444728"/>
          </a:xfrm>
        </p:spPr>
        <p:txBody>
          <a:bodyPr/>
          <a:lstStyle>
            <a:lvl1pPr>
              <a:defRPr sz="5199"/>
            </a:lvl1pPr>
            <a:lvl2pPr>
              <a:defRPr sz="4399"/>
            </a:lvl2pPr>
            <a:lvl3pPr>
              <a:defRPr sz="3899"/>
            </a:lvl3pPr>
            <a:lvl4pPr>
              <a:defRPr sz="3399"/>
            </a:lvl4pPr>
            <a:lvl5pPr>
              <a:defRPr sz="3399"/>
            </a:lvl5pPr>
            <a:lvl6pPr>
              <a:defRPr sz="3399"/>
            </a:lvl6pPr>
            <a:lvl7pPr>
              <a:defRPr sz="3399"/>
            </a:lvl7pPr>
            <a:lvl8pPr>
              <a:defRPr sz="3399"/>
            </a:lvl8pPr>
            <a:lvl9pPr>
              <a:defRPr sz="3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55971" y="859981"/>
            <a:ext cx="4974162" cy="3659919"/>
          </a:xfrm>
        </p:spPr>
        <p:txBody>
          <a:bodyPr anchor="b"/>
          <a:lstStyle>
            <a:lvl1pPr algn="l">
              <a:defRPr sz="4399"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911247" y="859988"/>
            <a:ext cx="8452136" cy="18434598"/>
          </a:xfrm>
        </p:spPr>
        <p:txBody>
          <a:bodyPr/>
          <a:lstStyle>
            <a:lvl1pPr>
              <a:defRPr sz="6999"/>
            </a:lvl1pPr>
            <a:lvl2pPr>
              <a:defRPr sz="5999"/>
            </a:lvl2pPr>
            <a:lvl3pPr>
              <a:defRPr sz="5199"/>
            </a:lvl3pPr>
            <a:lvl4pPr>
              <a:defRPr sz="4399"/>
            </a:lvl4pPr>
            <a:lvl5pPr>
              <a:defRPr sz="4399"/>
            </a:lvl5pPr>
            <a:lvl6pPr>
              <a:defRPr sz="4399"/>
            </a:lvl6pPr>
            <a:lvl7pPr>
              <a:defRPr sz="4399"/>
            </a:lvl7pPr>
            <a:lvl8pPr>
              <a:defRPr sz="4399"/>
            </a:lvl8pPr>
            <a:lvl9pPr>
              <a:defRPr sz="43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755971" y="4519906"/>
            <a:ext cx="4974162" cy="14774677"/>
          </a:xfrm>
        </p:spPr>
        <p:txBody>
          <a:bodyPr/>
          <a:lstStyle>
            <a:lvl1pPr marL="0" indent="0">
              <a:buNone/>
              <a:defRPr sz="3099"/>
            </a:lvl1pPr>
            <a:lvl2pPr marL="995301" indent="0">
              <a:buNone/>
              <a:defRPr sz="2599"/>
            </a:lvl2pPr>
            <a:lvl3pPr marL="1990604" indent="0">
              <a:buNone/>
              <a:defRPr sz="2100"/>
            </a:lvl3pPr>
            <a:lvl4pPr marL="2985904" indent="0">
              <a:buNone/>
              <a:defRPr sz="2000"/>
            </a:lvl4pPr>
            <a:lvl5pPr marL="3981205" indent="0">
              <a:buNone/>
              <a:defRPr sz="2000"/>
            </a:lvl5pPr>
            <a:lvl6pPr marL="4976507" indent="0">
              <a:buNone/>
              <a:defRPr sz="2000"/>
            </a:lvl6pPr>
            <a:lvl7pPr marL="5971808" indent="0">
              <a:buNone/>
              <a:defRPr sz="2000"/>
            </a:lvl7pPr>
            <a:lvl8pPr marL="6967111" indent="0">
              <a:buNone/>
              <a:defRPr sz="2000"/>
            </a:lvl8pPr>
            <a:lvl9pPr marL="7962411" indent="0">
              <a:buNone/>
              <a:defRPr sz="2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63498" y="15119668"/>
            <a:ext cx="9071610" cy="1784964"/>
          </a:xfrm>
        </p:spPr>
        <p:txBody>
          <a:bodyPr anchor="b"/>
          <a:lstStyle>
            <a:lvl1pPr algn="l">
              <a:defRPr sz="4399"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63498" y="1929956"/>
            <a:ext cx="9071610" cy="12959715"/>
          </a:xfrm>
        </p:spPr>
        <p:txBody>
          <a:bodyPr/>
          <a:lstStyle>
            <a:lvl1pPr marL="0" indent="0">
              <a:buNone/>
              <a:defRPr sz="6999"/>
            </a:lvl1pPr>
            <a:lvl2pPr marL="995301" indent="0">
              <a:buNone/>
              <a:defRPr sz="5999"/>
            </a:lvl2pPr>
            <a:lvl3pPr marL="1990604" indent="0">
              <a:buNone/>
              <a:defRPr sz="5199"/>
            </a:lvl3pPr>
            <a:lvl4pPr marL="2985904" indent="0">
              <a:buNone/>
              <a:defRPr sz="4399"/>
            </a:lvl4pPr>
            <a:lvl5pPr marL="3981205" indent="0">
              <a:buNone/>
              <a:defRPr sz="4399"/>
            </a:lvl5pPr>
            <a:lvl6pPr marL="4976507" indent="0">
              <a:buNone/>
              <a:defRPr sz="4399"/>
            </a:lvl6pPr>
            <a:lvl7pPr marL="5971808" indent="0">
              <a:buNone/>
              <a:defRPr sz="4399"/>
            </a:lvl7pPr>
            <a:lvl8pPr marL="6967111" indent="0">
              <a:buNone/>
              <a:defRPr sz="4399"/>
            </a:lvl8pPr>
            <a:lvl9pPr marL="7962411" indent="0">
              <a:buNone/>
              <a:defRPr sz="4399"/>
            </a:lvl9pPr>
          </a:lstStyle>
          <a:p>
            <a:endParaRPr lang="zh-CN" altLang="en-US"/>
          </a:p>
        </p:txBody>
      </p:sp>
      <p:sp>
        <p:nvSpPr>
          <p:cNvPr id="4" name="文本占位符 3"/>
          <p:cNvSpPr>
            <a:spLocks noGrp="1"/>
          </p:cNvSpPr>
          <p:nvPr>
            <p:ph type="body" sz="half" idx="2"/>
          </p:nvPr>
        </p:nvSpPr>
        <p:spPr>
          <a:xfrm>
            <a:off x="2963498" y="16904632"/>
            <a:ext cx="9071610" cy="2534941"/>
          </a:xfrm>
        </p:spPr>
        <p:txBody>
          <a:bodyPr/>
          <a:lstStyle>
            <a:lvl1pPr marL="0" indent="0">
              <a:buNone/>
              <a:defRPr sz="3099"/>
            </a:lvl1pPr>
            <a:lvl2pPr marL="995301" indent="0">
              <a:buNone/>
              <a:defRPr sz="2599"/>
            </a:lvl2pPr>
            <a:lvl3pPr marL="1990604" indent="0">
              <a:buNone/>
              <a:defRPr sz="2100"/>
            </a:lvl3pPr>
            <a:lvl4pPr marL="2985904" indent="0">
              <a:buNone/>
              <a:defRPr sz="2000"/>
            </a:lvl4pPr>
            <a:lvl5pPr marL="3981205" indent="0">
              <a:buNone/>
              <a:defRPr sz="2000"/>
            </a:lvl5pPr>
            <a:lvl6pPr marL="4976507" indent="0">
              <a:buNone/>
              <a:defRPr sz="2000"/>
            </a:lvl6pPr>
            <a:lvl7pPr marL="5971808" indent="0">
              <a:buNone/>
              <a:defRPr sz="2000"/>
            </a:lvl7pPr>
            <a:lvl8pPr marL="6967111" indent="0">
              <a:buNone/>
              <a:defRPr sz="2000"/>
            </a:lvl8pPr>
            <a:lvl9pPr marL="7962411" indent="0">
              <a:buNone/>
              <a:defRPr sz="2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18000"/>
                <a:lumOff val="82000"/>
              </a:schemeClr>
            </a:gs>
            <a:gs pos="50000">
              <a:schemeClr val="accent1">
                <a:tint val="44500"/>
                <a:satMod val="160000"/>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55968" y="864982"/>
            <a:ext cx="13607415" cy="3599921"/>
          </a:xfrm>
          <a:prstGeom prst="rect">
            <a:avLst/>
          </a:prstGeom>
        </p:spPr>
        <p:txBody>
          <a:bodyPr vert="horz" lIns="199099" tIns="99551" rIns="199099" bIns="99551"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5968" y="5039894"/>
            <a:ext cx="13607415" cy="14254688"/>
          </a:xfrm>
          <a:prstGeom prst="rect">
            <a:avLst/>
          </a:prstGeom>
        </p:spPr>
        <p:txBody>
          <a:bodyPr vert="horz" lIns="199099" tIns="99551" rIns="199099" bIns="9955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755969" y="20019567"/>
            <a:ext cx="3527848" cy="1149976"/>
          </a:xfrm>
          <a:prstGeom prst="rect">
            <a:avLst/>
          </a:prstGeom>
        </p:spPr>
        <p:txBody>
          <a:bodyPr vert="horz" lIns="199099" tIns="99551" rIns="199099" bIns="99551" rtlCol="0" anchor="ctr"/>
          <a:lstStyle>
            <a:lvl1pPr algn="l">
              <a:defRPr sz="2599">
                <a:solidFill>
                  <a:schemeClr val="tx1">
                    <a:tint val="75000"/>
                  </a:schemeClr>
                </a:solidFill>
              </a:defRPr>
            </a:lvl1pPr>
          </a:lstStyle>
          <a:p>
            <a:fld id="{530820CF-B880-4189-942D-D702A7CBA730}" type="datetimeFigureOut">
              <a:rPr lang="zh-CN" altLang="en-US" smtClean="0"/>
              <a:t>2017/11/30</a:t>
            </a:fld>
            <a:endParaRPr lang="zh-CN" altLang="en-US"/>
          </a:p>
        </p:txBody>
      </p:sp>
      <p:sp>
        <p:nvSpPr>
          <p:cNvPr id="5" name="页脚占位符 4"/>
          <p:cNvSpPr>
            <a:spLocks noGrp="1"/>
          </p:cNvSpPr>
          <p:nvPr>
            <p:ph type="ftr" sz="quarter" idx="3"/>
          </p:nvPr>
        </p:nvSpPr>
        <p:spPr>
          <a:xfrm>
            <a:off x="5165778" y="20019567"/>
            <a:ext cx="4787794" cy="1149976"/>
          </a:xfrm>
          <a:prstGeom prst="rect">
            <a:avLst/>
          </a:prstGeom>
        </p:spPr>
        <p:txBody>
          <a:bodyPr vert="horz" lIns="199099" tIns="99551" rIns="199099" bIns="99551" rtlCol="0" anchor="ctr"/>
          <a:lstStyle>
            <a:lvl1pPr algn="ctr">
              <a:defRPr sz="2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0835535" y="20019567"/>
            <a:ext cx="3527848" cy="1149976"/>
          </a:xfrm>
          <a:prstGeom prst="rect">
            <a:avLst/>
          </a:prstGeom>
        </p:spPr>
        <p:txBody>
          <a:bodyPr vert="horz" lIns="199099" tIns="99551" rIns="199099" bIns="99551" rtlCol="0" anchor="ctr"/>
          <a:lstStyle>
            <a:lvl1pPr algn="r">
              <a:defRPr sz="2599">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90604" rtl="0" eaLnBrk="1" latinLnBrk="0" hangingPunct="1">
        <a:spcBef>
          <a:spcPct val="0"/>
        </a:spcBef>
        <a:buNone/>
        <a:defRPr sz="9598" kern="1200">
          <a:solidFill>
            <a:schemeClr val="tx1"/>
          </a:solidFill>
          <a:latin typeface="+mj-lt"/>
          <a:ea typeface="+mj-ea"/>
          <a:cs typeface="+mj-cs"/>
        </a:defRPr>
      </a:lvl1pPr>
    </p:titleStyle>
    <p:bodyStyle>
      <a:lvl1pPr marL="746476" indent="-746476" algn="l" defTabSz="1990604" rtl="0" eaLnBrk="1" latinLnBrk="0" hangingPunct="1">
        <a:spcBef>
          <a:spcPct val="20000"/>
        </a:spcBef>
        <a:buFont typeface="Arial" pitchFamily="34" charset="0"/>
        <a:buChar char="•"/>
        <a:defRPr sz="6999" kern="1200">
          <a:solidFill>
            <a:schemeClr val="tx1"/>
          </a:solidFill>
          <a:latin typeface="+mn-lt"/>
          <a:ea typeface="+mn-ea"/>
          <a:cs typeface="+mn-cs"/>
        </a:defRPr>
      </a:lvl1pPr>
      <a:lvl2pPr marL="1617364" indent="-622064" algn="l" defTabSz="1990604" rtl="0" eaLnBrk="1" latinLnBrk="0" hangingPunct="1">
        <a:spcBef>
          <a:spcPct val="20000"/>
        </a:spcBef>
        <a:buFont typeface="Arial" pitchFamily="34" charset="0"/>
        <a:buChar char="–"/>
        <a:defRPr sz="5999" kern="1200">
          <a:solidFill>
            <a:schemeClr val="tx1"/>
          </a:solidFill>
          <a:latin typeface="+mn-lt"/>
          <a:ea typeface="+mn-ea"/>
          <a:cs typeface="+mn-cs"/>
        </a:defRPr>
      </a:lvl2pPr>
      <a:lvl3pPr marL="2488254" indent="-497650" algn="l" defTabSz="1990604" rtl="0" eaLnBrk="1" latinLnBrk="0" hangingPunct="1">
        <a:spcBef>
          <a:spcPct val="20000"/>
        </a:spcBef>
        <a:buFont typeface="Arial" pitchFamily="34" charset="0"/>
        <a:buChar char="•"/>
        <a:defRPr sz="5199" kern="1200">
          <a:solidFill>
            <a:schemeClr val="tx1"/>
          </a:solidFill>
          <a:latin typeface="+mn-lt"/>
          <a:ea typeface="+mn-ea"/>
          <a:cs typeface="+mn-cs"/>
        </a:defRPr>
      </a:lvl3pPr>
      <a:lvl4pPr marL="3483554"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4pPr>
      <a:lvl5pPr marL="4478857"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5pPr>
      <a:lvl6pPr marL="5474158"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6pPr>
      <a:lvl7pPr marL="6469459"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7pPr>
      <a:lvl8pPr marL="7464762"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8pPr>
      <a:lvl9pPr marL="8460062" indent="-497650" algn="l" defTabSz="1990604" rtl="0" eaLnBrk="1" latinLnBrk="0" hangingPunct="1">
        <a:spcBef>
          <a:spcPct val="20000"/>
        </a:spcBef>
        <a:buFont typeface="Arial" pitchFamily="34" charset="0"/>
        <a:buChar char="•"/>
        <a:defRPr sz="4399" kern="1200">
          <a:solidFill>
            <a:schemeClr val="tx1"/>
          </a:solidFill>
          <a:latin typeface="+mn-lt"/>
          <a:ea typeface="+mn-ea"/>
          <a:cs typeface="+mn-cs"/>
        </a:defRPr>
      </a:lvl9pPr>
    </p:bodyStyle>
    <p:otherStyle>
      <a:defPPr>
        <a:defRPr lang="zh-CN"/>
      </a:defPPr>
      <a:lvl1pPr marL="0" algn="l" defTabSz="1990604" rtl="0" eaLnBrk="1" latinLnBrk="0" hangingPunct="1">
        <a:defRPr sz="3899" kern="1200">
          <a:solidFill>
            <a:schemeClr val="tx1"/>
          </a:solidFill>
          <a:latin typeface="+mn-lt"/>
          <a:ea typeface="+mn-ea"/>
          <a:cs typeface="+mn-cs"/>
        </a:defRPr>
      </a:lvl1pPr>
      <a:lvl2pPr marL="995301" algn="l" defTabSz="1990604" rtl="0" eaLnBrk="1" latinLnBrk="0" hangingPunct="1">
        <a:defRPr sz="3899" kern="1200">
          <a:solidFill>
            <a:schemeClr val="tx1"/>
          </a:solidFill>
          <a:latin typeface="+mn-lt"/>
          <a:ea typeface="+mn-ea"/>
          <a:cs typeface="+mn-cs"/>
        </a:defRPr>
      </a:lvl2pPr>
      <a:lvl3pPr marL="1990604" algn="l" defTabSz="1990604" rtl="0" eaLnBrk="1" latinLnBrk="0" hangingPunct="1">
        <a:defRPr sz="3899" kern="1200">
          <a:solidFill>
            <a:schemeClr val="tx1"/>
          </a:solidFill>
          <a:latin typeface="+mn-lt"/>
          <a:ea typeface="+mn-ea"/>
          <a:cs typeface="+mn-cs"/>
        </a:defRPr>
      </a:lvl3pPr>
      <a:lvl4pPr marL="2985904" algn="l" defTabSz="1990604" rtl="0" eaLnBrk="1" latinLnBrk="0" hangingPunct="1">
        <a:defRPr sz="3899" kern="1200">
          <a:solidFill>
            <a:schemeClr val="tx1"/>
          </a:solidFill>
          <a:latin typeface="+mn-lt"/>
          <a:ea typeface="+mn-ea"/>
          <a:cs typeface="+mn-cs"/>
        </a:defRPr>
      </a:lvl4pPr>
      <a:lvl5pPr marL="3981205" algn="l" defTabSz="1990604" rtl="0" eaLnBrk="1" latinLnBrk="0" hangingPunct="1">
        <a:defRPr sz="3899" kern="1200">
          <a:solidFill>
            <a:schemeClr val="tx1"/>
          </a:solidFill>
          <a:latin typeface="+mn-lt"/>
          <a:ea typeface="+mn-ea"/>
          <a:cs typeface="+mn-cs"/>
        </a:defRPr>
      </a:lvl5pPr>
      <a:lvl6pPr marL="4976507" algn="l" defTabSz="1990604" rtl="0" eaLnBrk="1" latinLnBrk="0" hangingPunct="1">
        <a:defRPr sz="3899" kern="1200">
          <a:solidFill>
            <a:schemeClr val="tx1"/>
          </a:solidFill>
          <a:latin typeface="+mn-lt"/>
          <a:ea typeface="+mn-ea"/>
          <a:cs typeface="+mn-cs"/>
        </a:defRPr>
      </a:lvl6pPr>
      <a:lvl7pPr marL="5971808" algn="l" defTabSz="1990604" rtl="0" eaLnBrk="1" latinLnBrk="0" hangingPunct="1">
        <a:defRPr sz="3899" kern="1200">
          <a:solidFill>
            <a:schemeClr val="tx1"/>
          </a:solidFill>
          <a:latin typeface="+mn-lt"/>
          <a:ea typeface="+mn-ea"/>
          <a:cs typeface="+mn-cs"/>
        </a:defRPr>
      </a:lvl7pPr>
      <a:lvl8pPr marL="6967111" algn="l" defTabSz="1990604" rtl="0" eaLnBrk="1" latinLnBrk="0" hangingPunct="1">
        <a:defRPr sz="3899" kern="1200">
          <a:solidFill>
            <a:schemeClr val="tx1"/>
          </a:solidFill>
          <a:latin typeface="+mn-lt"/>
          <a:ea typeface="+mn-ea"/>
          <a:cs typeface="+mn-cs"/>
        </a:defRPr>
      </a:lvl8pPr>
      <a:lvl9pPr marL="7962411" algn="l" defTabSz="1990604" rtl="0" eaLnBrk="1" latinLnBrk="0" hangingPunct="1">
        <a:defRPr sz="38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7551" l="293" r="100000"/>
                    </a14:imgEffect>
                    <a14:imgEffect>
                      <a14:artisticGlowDiffused trans="50000" intensity="10"/>
                    </a14:imgEffect>
                  </a14:imgLayer>
                </a14:imgProps>
              </a:ext>
              <a:ext uri="{28A0092B-C50C-407E-A947-70E740481C1C}">
                <a14:useLocalDpi xmlns:a14="http://schemas.microsoft.com/office/drawing/2010/main" val="0"/>
              </a:ext>
            </a:extLst>
          </a:blip>
          <a:stretch>
            <a:fillRect/>
          </a:stretch>
        </p:blipFill>
        <p:spPr>
          <a:xfrm rot="10800000">
            <a:off x="-301100" y="17152911"/>
            <a:ext cx="4482977" cy="4098779"/>
          </a:xfrm>
          <a:prstGeom prst="rect">
            <a:avLst/>
          </a:prstGeom>
        </p:spPr>
      </p:pic>
      <p:sp>
        <p:nvSpPr>
          <p:cNvPr id="16" name="矩形 15"/>
          <p:cNvSpPr/>
          <p:nvPr/>
        </p:nvSpPr>
        <p:spPr>
          <a:xfrm>
            <a:off x="467347" y="2989565"/>
            <a:ext cx="14327654" cy="950508"/>
          </a:xfrm>
          <a:prstGeom prst="rect">
            <a:avLst/>
          </a:prstGeom>
        </p:spPr>
        <p:txBody>
          <a:bodyPr wrap="square" lIns="148963" tIns="74481" rIns="148963" bIns="74481">
            <a:spAutoFit/>
          </a:bodyPr>
          <a:lstStyle/>
          <a:p>
            <a:pPr algn="ctr"/>
            <a:r>
              <a:rPr lang="zh-CN" altLang="en-US" sz="5199" b="1" spc="200" dirty="0">
                <a:latin typeface="黑体" panose="02010609060101010101" pitchFamily="49" charset="-122"/>
                <a:ea typeface="黑体" panose="02010609060101010101" pitchFamily="49" charset="-122"/>
              </a:rPr>
              <a:t>氮化碳光催化研究进展</a:t>
            </a:r>
            <a:endParaRPr lang="zh-CN" altLang="zh-CN" sz="5199" spc="200" dirty="0">
              <a:latin typeface="黑体" panose="02010609060101010101" pitchFamily="49" charset="-122"/>
              <a:ea typeface="黑体" panose="02010609060101010101" pitchFamily="49" charset="-122"/>
            </a:endParaRPr>
          </a:p>
        </p:txBody>
      </p:sp>
      <p:sp>
        <p:nvSpPr>
          <p:cNvPr id="17" name="TextBox 12"/>
          <p:cNvSpPr txBox="1"/>
          <p:nvPr/>
        </p:nvSpPr>
        <p:spPr>
          <a:xfrm>
            <a:off x="2478925" y="4103445"/>
            <a:ext cx="10428609" cy="842786"/>
          </a:xfrm>
          <a:prstGeom prst="rect">
            <a:avLst/>
          </a:prstGeom>
          <a:noFill/>
        </p:spPr>
        <p:txBody>
          <a:bodyPr wrap="none" lIns="148963" tIns="74481" rIns="148963" bIns="74481" rtlCol="0">
            <a:spAutoFit/>
          </a:bodyPr>
          <a:lstStyle/>
          <a:p>
            <a:pPr algn="ctr"/>
            <a:r>
              <a:rPr lang="zh-CN" altLang="en-US" sz="4499" b="1" dirty="0">
                <a:latin typeface="楷体" panose="02010609060101010101" pitchFamily="49" charset="-122"/>
                <a:ea typeface="楷体" panose="02010609060101010101" pitchFamily="49" charset="-122"/>
              </a:rPr>
              <a:t>报告人</a:t>
            </a:r>
            <a:r>
              <a:rPr lang="zh-CN" altLang="en-US" sz="4499" b="1" dirty="0" smtClean="0">
                <a:latin typeface="楷体" panose="02010609060101010101" pitchFamily="49" charset="-122"/>
                <a:ea typeface="楷体" panose="02010609060101010101" pitchFamily="49" charset="-122"/>
              </a:rPr>
              <a:t>：王心晨 教授，杰青，长江学者</a:t>
            </a:r>
            <a:endParaRPr lang="zh-CN" altLang="en-US" sz="4499" b="1" dirty="0">
              <a:latin typeface="楷体" panose="02010609060101010101" pitchFamily="49" charset="-122"/>
              <a:ea typeface="楷体" panose="02010609060101010101" pitchFamily="49" charset="-122"/>
            </a:endParaRPr>
          </a:p>
        </p:txBody>
      </p:sp>
      <p:sp>
        <p:nvSpPr>
          <p:cNvPr id="18" name="矩形 17"/>
          <p:cNvSpPr/>
          <p:nvPr/>
        </p:nvSpPr>
        <p:spPr>
          <a:xfrm>
            <a:off x="1716478" y="5123829"/>
            <a:ext cx="11953502" cy="658142"/>
          </a:xfrm>
          <a:prstGeom prst="rect">
            <a:avLst/>
          </a:prstGeom>
        </p:spPr>
        <p:txBody>
          <a:bodyPr wrap="square" lIns="148963" tIns="74481" rIns="148963" bIns="74481">
            <a:spAutoFit/>
          </a:bodyPr>
          <a:lstStyle/>
          <a:p>
            <a:pPr algn="ctr"/>
            <a:r>
              <a:rPr lang="zh-CN" altLang="en-US" sz="3299" b="1" dirty="0" smtClean="0">
                <a:latin typeface="楷体" panose="02010609060101010101" pitchFamily="49" charset="-122"/>
                <a:ea typeface="楷体" panose="02010609060101010101" pitchFamily="49" charset="-122"/>
              </a:rPr>
              <a:t>能源与环境光催化国家重点实验室</a:t>
            </a:r>
            <a:r>
              <a:rPr lang="zh-CN" altLang="zh-CN" sz="3299" b="1" dirty="0" smtClean="0">
                <a:latin typeface="楷体" panose="02010609060101010101" pitchFamily="49" charset="-122"/>
                <a:ea typeface="楷体" panose="02010609060101010101" pitchFamily="49" charset="-122"/>
              </a:rPr>
              <a:t>，</a:t>
            </a:r>
            <a:r>
              <a:rPr lang="zh-CN" altLang="en-US" sz="3299" b="1" dirty="0">
                <a:latin typeface="楷体" panose="02010609060101010101" pitchFamily="49" charset="-122"/>
                <a:ea typeface="楷体" panose="02010609060101010101" pitchFamily="49" charset="-122"/>
              </a:rPr>
              <a:t>福州</a:t>
            </a:r>
            <a:r>
              <a:rPr lang="zh-CN" altLang="zh-CN" sz="3299" b="1" dirty="0" smtClean="0">
                <a:latin typeface="楷体" panose="02010609060101010101" pitchFamily="49" charset="-122"/>
                <a:ea typeface="楷体" panose="02010609060101010101" pitchFamily="49" charset="-122"/>
              </a:rPr>
              <a:t>大学化学学院</a:t>
            </a:r>
            <a:endParaRPr lang="zh-CN" altLang="en-US" sz="3299" b="1" dirty="0">
              <a:latin typeface="楷体" panose="02010609060101010101" pitchFamily="49" charset="-122"/>
              <a:ea typeface="楷体" panose="02010609060101010101" pitchFamily="49" charset="-122"/>
            </a:endParaRPr>
          </a:p>
        </p:txBody>
      </p:sp>
      <p:sp>
        <p:nvSpPr>
          <p:cNvPr id="19" name="矩形 18"/>
          <p:cNvSpPr/>
          <p:nvPr/>
        </p:nvSpPr>
        <p:spPr>
          <a:xfrm>
            <a:off x="562784" y="5921047"/>
            <a:ext cx="12586682" cy="1535411"/>
          </a:xfrm>
          <a:prstGeom prst="rect">
            <a:avLst/>
          </a:prstGeom>
        </p:spPr>
        <p:txBody>
          <a:bodyPr wrap="square" lIns="148963" tIns="74481" rIns="148963" bIns="74481">
            <a:spAutoFit/>
          </a:bodyPr>
          <a:lstStyle/>
          <a:p>
            <a:pPr>
              <a:lnSpc>
                <a:spcPct val="125000"/>
              </a:lnSpc>
            </a:pPr>
            <a:r>
              <a:rPr lang="zh-CN" altLang="en-US" sz="3600" b="1" kern="100" dirty="0">
                <a:latin typeface="华文仿宋" panose="02010600040101010101" pitchFamily="2" charset="-122"/>
                <a:ea typeface="华文仿宋" panose="02010600040101010101" pitchFamily="2" charset="-122"/>
                <a:cs typeface="Times New Roman" panose="02020603050405020304" pitchFamily="18" charset="0"/>
              </a:rPr>
              <a:t>报告</a:t>
            </a:r>
            <a:r>
              <a:rPr lang="zh-CN" altLang="zh-CN" sz="3600" b="1" kern="100" dirty="0">
                <a:latin typeface="华文仿宋" panose="02010600040101010101" pitchFamily="2" charset="-122"/>
                <a:ea typeface="华文仿宋" panose="02010600040101010101" pitchFamily="2" charset="-122"/>
                <a:cs typeface="Times New Roman" panose="02020603050405020304" pitchFamily="18" charset="0"/>
              </a:rPr>
              <a:t>时间：</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2017</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年</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12</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月</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6</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日（</a:t>
            </a:r>
            <a:r>
              <a:rPr lang="zh-CN" altLang="en-US" sz="3600" b="1" kern="100" dirty="0">
                <a:latin typeface="Times New Roman" panose="02020603050405020304" pitchFamily="18" charset="0"/>
                <a:ea typeface="华文仿宋" panose="02010600040101010101" pitchFamily="2" charset="-122"/>
                <a:cs typeface="Times New Roman" panose="02020603050405020304" pitchFamily="18" charset="0"/>
              </a:rPr>
              <a:t>周三</a:t>
            </a:r>
            <a:r>
              <a:rPr lang="zh-CN" altLang="en-US" sz="3600" b="1" kern="100" dirty="0" smtClean="0">
                <a:latin typeface="Times New Roman" panose="02020603050405020304" pitchFamily="18" charset="0"/>
                <a:ea typeface="华文仿宋" panose="02010600040101010101" pitchFamily="2" charset="-122"/>
                <a:cs typeface="Times New Roman" panose="02020603050405020304" pitchFamily="18" charset="0"/>
              </a:rPr>
              <a:t>），下午</a:t>
            </a:r>
            <a:r>
              <a:rPr lang="en-US" altLang="zh-CN" sz="3600" b="1" kern="100" dirty="0" smtClean="0">
                <a:latin typeface="Times New Roman" panose="02020603050405020304" pitchFamily="18" charset="0"/>
                <a:ea typeface="华文仿宋" panose="02010600040101010101" pitchFamily="2" charset="-122"/>
                <a:cs typeface="Times New Roman" panose="02020603050405020304" pitchFamily="18" charset="0"/>
              </a:rPr>
              <a:t>15:30</a:t>
            </a:r>
            <a:endParaRPr lang="en-US" altLang="zh-CN" sz="3600" b="1" kern="100" dirty="0">
              <a:latin typeface="Times New Roman" panose="02020603050405020304" pitchFamily="18" charset="0"/>
              <a:ea typeface="华文仿宋" panose="02010600040101010101" pitchFamily="2" charset="-122"/>
              <a:cs typeface="Times New Roman" panose="02020603050405020304" pitchFamily="18" charset="0"/>
            </a:endParaRPr>
          </a:p>
          <a:p>
            <a:pPr>
              <a:lnSpc>
                <a:spcPct val="125000"/>
              </a:lnSpc>
            </a:pPr>
            <a:r>
              <a:rPr lang="zh-CN" altLang="en-US" sz="3600" b="1" kern="100" dirty="0">
                <a:latin typeface="华文仿宋" panose="02010600040101010101" pitchFamily="2" charset="-122"/>
                <a:ea typeface="华文仿宋" panose="02010600040101010101" pitchFamily="2" charset="-122"/>
                <a:cs typeface="Times New Roman" panose="02020603050405020304" pitchFamily="18" charset="0"/>
              </a:rPr>
              <a:t>报告</a:t>
            </a:r>
            <a:r>
              <a:rPr lang="zh-CN" altLang="zh-CN" sz="3600" b="1" kern="100" dirty="0">
                <a:latin typeface="华文仿宋" panose="02010600040101010101" pitchFamily="2" charset="-122"/>
                <a:ea typeface="华文仿宋" panose="02010600040101010101" pitchFamily="2" charset="-122"/>
                <a:cs typeface="Times New Roman" panose="02020603050405020304" pitchFamily="18" charset="0"/>
              </a:rPr>
              <a:t>地点：化学馆</a:t>
            </a:r>
            <a:r>
              <a:rPr lang="en-US" altLang="zh-CN" sz="3600" b="1" kern="100" dirty="0">
                <a:latin typeface="华文仿宋" panose="02010600040101010101" pitchFamily="2" charset="-122"/>
                <a:ea typeface="华文仿宋" panose="02010600040101010101" pitchFamily="2" charset="-122"/>
                <a:cs typeface="Times New Roman" panose="02020603050405020304" pitchFamily="18" charset="0"/>
              </a:rPr>
              <a:t> 241</a:t>
            </a:r>
            <a:r>
              <a:rPr lang="en-US" altLang="zh-CN" sz="3600" b="1" kern="100" dirty="0">
                <a:latin typeface="Calibri" panose="020F0502020204030204" pitchFamily="34" charset="0"/>
                <a:cs typeface="Times New Roman" panose="02020603050405020304" pitchFamily="18" charset="0"/>
              </a:rPr>
              <a:t> </a:t>
            </a:r>
          </a:p>
        </p:txBody>
      </p:sp>
      <p:sp>
        <p:nvSpPr>
          <p:cNvPr id="20" name="矩形 19"/>
          <p:cNvSpPr/>
          <p:nvPr/>
        </p:nvSpPr>
        <p:spPr>
          <a:xfrm>
            <a:off x="504530" y="7700934"/>
            <a:ext cx="9110731" cy="4009935"/>
          </a:xfrm>
          <a:prstGeom prst="rect">
            <a:avLst/>
          </a:prstGeom>
        </p:spPr>
        <p:txBody>
          <a:bodyPr wrap="square" lIns="148963" tIns="74481" rIns="148963" bIns="74481">
            <a:spAutoFit/>
          </a:bodyPr>
          <a:lstStyle/>
          <a:p>
            <a:pPr algn="just">
              <a:lnSpc>
                <a:spcPct val="110000"/>
              </a:lnSpc>
            </a:pPr>
            <a:r>
              <a:rPr lang="zh-CN" altLang="en-US" sz="3600" b="1" kern="1000" dirty="0">
                <a:latin typeface="Times New Roman" panose="02020603050405020304" pitchFamily="18" charset="0"/>
                <a:ea typeface="华文仿宋" panose="02010600040101010101" pitchFamily="2" charset="-122"/>
                <a:cs typeface="Times New Roman" panose="02020603050405020304" pitchFamily="18" charset="0"/>
              </a:rPr>
              <a:t>报告人简介</a:t>
            </a:r>
            <a:r>
              <a:rPr lang="zh-CN" altLang="en-US" sz="3600" b="1" kern="1000" dirty="0" smtClean="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王心晨</a:t>
            </a:r>
            <a:r>
              <a:rPr lang="zh-CN" altLang="zh-CN" sz="3200" dirty="0" smtClean="0">
                <a:latin typeface="Times New Roman" panose="02020603050405020304" pitchFamily="18" charset="0"/>
                <a:ea typeface="华文仿宋" panose="02010600040101010101" pitchFamily="2" charset="-122"/>
                <a:cs typeface="Times New Roman" panose="02020603050405020304" pitchFamily="18" charset="0"/>
              </a:rPr>
              <a:t>教授</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国家杰青，长江学者，福州大学化学学院院长，能源与环境光催化国家重点实验室主任，英国皇家化学会会士。主要从事太阳能光催化研究，在</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Nat. Mater.</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Nat. </a:t>
            </a:r>
            <a:r>
              <a:rPr lang="en-US" altLang="zh-CN" sz="3200" i="1" dirty="0" err="1">
                <a:latin typeface="Times New Roman" panose="02020603050405020304" pitchFamily="18" charset="0"/>
                <a:ea typeface="华文仿宋" panose="02010600040101010101" pitchFamily="2" charset="-122"/>
                <a:cs typeface="Times New Roman" panose="02020603050405020304" pitchFamily="18" charset="0"/>
              </a:rPr>
              <a:t>Commun</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err="1">
                <a:latin typeface="Times New Roman" panose="02020603050405020304" pitchFamily="18" charset="0"/>
                <a:ea typeface="华文仿宋" panose="02010600040101010101" pitchFamily="2" charset="-122"/>
                <a:cs typeface="Times New Roman" panose="02020603050405020304" pitchFamily="18" charset="0"/>
              </a:rPr>
              <a:t>Angew</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 Chem.</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JACS</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Adv. Mater.</a:t>
            </a:r>
            <a:r>
              <a:rPr lang="zh-CN" altLang="en-US" sz="3200" i="1"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i="1" dirty="0">
                <a:latin typeface="Times New Roman" panose="02020603050405020304" pitchFamily="18" charset="0"/>
                <a:ea typeface="华文仿宋" panose="02010600040101010101" pitchFamily="2" charset="-122"/>
                <a:cs typeface="Times New Roman" panose="02020603050405020304" pitchFamily="18" charset="0"/>
              </a:rPr>
              <a:t>EES</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等期刊发表论文</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200</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余篇，论文被他引</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2</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万余次，</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H</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因子</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77</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，获福建省自然科学一等奖。</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目前</a:t>
            </a:r>
            <a:endParaRPr lang="zh-CN" altLang="zh-CN" sz="3200" dirty="0">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3" name="矩形 22"/>
          <p:cNvSpPr/>
          <p:nvPr/>
        </p:nvSpPr>
        <p:spPr>
          <a:xfrm>
            <a:off x="3460272" y="20259682"/>
            <a:ext cx="8647521" cy="981240"/>
          </a:xfrm>
          <a:prstGeom prst="rect">
            <a:avLst/>
          </a:prstGeom>
        </p:spPr>
        <p:txBody>
          <a:bodyPr wrap="none" lIns="148963" tIns="74481" rIns="148963" bIns="74481">
            <a:spAutoFit/>
          </a:bodyPr>
          <a:lstStyle/>
          <a:p>
            <a:pPr algn="ctr"/>
            <a:r>
              <a:rPr lang="zh-CN" altLang="en-US" sz="5399" b="1" dirty="0">
                <a:latin typeface="隶书" panose="02010509060101010101" pitchFamily="49" charset="-122"/>
                <a:ea typeface="隶书" panose="02010509060101010101" pitchFamily="49" charset="-122"/>
                <a:cs typeface="Times New Roman" panose="02020603050405020304" pitchFamily="18" charset="0"/>
              </a:rPr>
              <a:t>欢迎各位老师、同学参加！</a:t>
            </a:r>
          </a:p>
        </p:txBody>
      </p:sp>
      <p:sp>
        <p:nvSpPr>
          <p:cNvPr id="22" name="矩形 21"/>
          <p:cNvSpPr/>
          <p:nvPr/>
        </p:nvSpPr>
        <p:spPr>
          <a:xfrm>
            <a:off x="478062" y="13472065"/>
            <a:ext cx="14078320" cy="6718369"/>
          </a:xfrm>
          <a:prstGeom prst="rect">
            <a:avLst/>
          </a:prstGeom>
        </p:spPr>
        <p:txBody>
          <a:bodyPr wrap="square" lIns="148963" tIns="74481" rIns="148963" bIns="74481">
            <a:spAutoFit/>
          </a:bodyPr>
          <a:lstStyle/>
          <a:p>
            <a:pPr algn="just">
              <a:lnSpc>
                <a:spcPct val="110000"/>
              </a:lnSpc>
            </a:pPr>
            <a:r>
              <a:rPr lang="zh-CN" altLang="en-US" sz="3600" b="1" dirty="0" smtClean="0">
                <a:latin typeface="Times New Roman" panose="02020603050405020304" pitchFamily="18" charset="0"/>
                <a:ea typeface="华文仿宋" panose="02010600040101010101" pitchFamily="2" charset="-122"/>
                <a:cs typeface="Times New Roman" panose="02020603050405020304" pitchFamily="18" charset="0"/>
              </a:rPr>
              <a:t>内容简介</a:t>
            </a:r>
            <a:r>
              <a:rPr lang="zh-CN" altLang="zh-CN" sz="3600" b="1" dirty="0" smtClean="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利用</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太阳能光催化分解水制氢和</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CO</a:t>
            </a:r>
            <a:r>
              <a:rPr lang="en-US" altLang="zh-CN" sz="3200" baseline="-25000" dirty="0">
                <a:latin typeface="Times New Roman" panose="02020603050405020304" pitchFamily="18" charset="0"/>
                <a:ea typeface="华文仿宋" panose="02010600040101010101" pitchFamily="2" charset="-122"/>
                <a:cs typeface="Times New Roman" panose="02020603050405020304" pitchFamily="18" charset="0"/>
              </a:rPr>
              <a:t>2</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光固定</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实现从太阳能到化学能的直接转化</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是未来最重要和最简捷的氢能生产技术之一</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在解决能源短缺和环境污染方面具有重要科学意义和重大应用</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前景。近</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40</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年来</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人们开发了数百种无机半导体光催化剂，但是这些催化剂尚无同时具备高量子效率和高可见光利用率</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而且催化剂的主要组份大都包含昂贵的、资源稀缺材料</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难以实现太阳能光催化技术的实际</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应用。因此</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，开发高效、稳定、廉价和环境友好的可见光光催化剂成为当前国际光催化研究的前沿和发展方向</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之一。近年来</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一种仅由</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C</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N</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两种元素通过</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sp</a:t>
            </a:r>
            <a:r>
              <a:rPr lang="en-US" altLang="zh-CN" sz="3200" baseline="30000" dirty="0">
                <a:latin typeface="Times New Roman" panose="02020603050405020304" pitchFamily="18" charset="0"/>
                <a:ea typeface="华文仿宋" panose="02010600040101010101" pitchFamily="2" charset="-122"/>
                <a:cs typeface="Times New Roman" panose="02020603050405020304" pitchFamily="18" charset="0"/>
              </a:rPr>
              <a:t>2</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杂化组成的共轭半导体</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石墨相氮化碳</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(g-C</a:t>
            </a:r>
            <a:r>
              <a:rPr lang="en-US" altLang="zh-CN" sz="3200" baseline="-25000" dirty="0">
                <a:latin typeface="Times New Roman" panose="02020603050405020304" pitchFamily="18" charset="0"/>
                <a:ea typeface="华文仿宋" panose="02010600040101010101" pitchFamily="2" charset="-122"/>
                <a:cs typeface="Times New Roman" panose="02020603050405020304" pitchFamily="18" charset="0"/>
              </a:rPr>
              <a:t>3</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N</a:t>
            </a:r>
            <a:r>
              <a:rPr lang="en-US" altLang="zh-CN" sz="3200" baseline="-25000" dirty="0">
                <a:latin typeface="Times New Roman" panose="02020603050405020304" pitchFamily="18" charset="0"/>
                <a:ea typeface="华文仿宋" panose="02010600040101010101" pitchFamily="2" charset="-122"/>
                <a:cs typeface="Times New Roman" panose="02020603050405020304" pitchFamily="18" charset="0"/>
              </a:rPr>
              <a:t>4</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由于其独特的半导体能带结构和化学稳定性</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被作为一类不含金属成分的新型可见光光催化剂，引起了人们的广泛</a:t>
            </a: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关注。本</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报告主要介绍我们课题组在</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g-C</a:t>
            </a:r>
            <a:r>
              <a:rPr lang="en-US" altLang="zh-CN" sz="3200" baseline="-25000" dirty="0">
                <a:latin typeface="Times New Roman" panose="02020603050405020304" pitchFamily="18" charset="0"/>
                <a:ea typeface="华文仿宋" panose="02010600040101010101" pitchFamily="2" charset="-122"/>
                <a:cs typeface="Times New Roman" panose="02020603050405020304" pitchFamily="18" charset="0"/>
              </a:rPr>
              <a:t>3</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N</a:t>
            </a:r>
            <a:r>
              <a:rPr lang="en-US" altLang="zh-CN" sz="3200" baseline="-25000" dirty="0">
                <a:latin typeface="Times New Roman" panose="02020603050405020304" pitchFamily="18" charset="0"/>
                <a:ea typeface="华文仿宋" panose="02010600040101010101" pitchFamily="2" charset="-122"/>
                <a:cs typeface="Times New Roman" panose="02020603050405020304" pitchFamily="18" charset="0"/>
              </a:rPr>
              <a:t>4</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光催化剂研究中的一些重要进展</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 </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如催化剂的分子设计与合成、催化剂的组成</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结构</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性能调控和聚合物光催化选择性氧化的应用基础研究等</a:t>
            </a:r>
            <a:r>
              <a:rPr lang="zh-CN" altLang="zh-CN" sz="3200" dirty="0" smtClean="0">
                <a:latin typeface="Times New Roman" panose="02020603050405020304" pitchFamily="18" charset="0"/>
                <a:ea typeface="华文仿宋" panose="02010600040101010101" pitchFamily="2" charset="-122"/>
                <a:cs typeface="Times New Roman" panose="02020603050405020304" pitchFamily="18" charset="0"/>
              </a:rPr>
              <a:t>。</a:t>
            </a:r>
            <a:endParaRPr lang="zh-CN" altLang="zh-CN" sz="3200" dirty="0">
              <a:latin typeface="Times New Roman" panose="02020603050405020304" pitchFamily="18" charset="0"/>
              <a:ea typeface="华文仿宋" panose="02010600040101010101" pitchFamily="2" charset="-122"/>
              <a:cs typeface="Times New Roman" panose="02020603050405020304" pitchFamily="18" charset="0"/>
            </a:endParaRPr>
          </a:p>
        </p:txBody>
      </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14364"/>
          <a:stretch/>
        </p:blipFill>
        <p:spPr>
          <a:xfrm>
            <a:off x="9662491" y="7992762"/>
            <a:ext cx="4621341" cy="3597659"/>
          </a:xfrm>
          <a:prstGeom prst="rect">
            <a:avLst/>
          </a:prstGeom>
        </p:spPr>
      </p:pic>
      <p:sp>
        <p:nvSpPr>
          <p:cNvPr id="24" name="矩形 23"/>
          <p:cNvSpPr/>
          <p:nvPr/>
        </p:nvSpPr>
        <p:spPr>
          <a:xfrm>
            <a:off x="487587" y="11579203"/>
            <a:ext cx="13847095" cy="1775477"/>
          </a:xfrm>
          <a:prstGeom prst="rect">
            <a:avLst/>
          </a:prstGeom>
        </p:spPr>
        <p:txBody>
          <a:bodyPr wrap="square" lIns="148963" tIns="74481" rIns="148963" bIns="74481">
            <a:spAutoFit/>
          </a:bodyPr>
          <a:lstStyle/>
          <a:p>
            <a:pPr algn="just">
              <a:lnSpc>
                <a:spcPct val="110000"/>
              </a:lnSpc>
            </a:pPr>
            <a:r>
              <a:rPr lang="zh-CN" altLang="en-US" sz="3200" dirty="0" smtClean="0">
                <a:latin typeface="Times New Roman" panose="02020603050405020304" pitchFamily="18" charset="0"/>
                <a:ea typeface="华文仿宋" panose="02010600040101010101" pitchFamily="2" charset="-122"/>
                <a:cs typeface="Times New Roman" panose="02020603050405020304" pitchFamily="18" charset="0"/>
              </a:rPr>
              <a:t>主持</a:t>
            </a:r>
            <a:r>
              <a:rPr lang="en-US" altLang="zh-CN" sz="3200" dirty="0">
                <a:latin typeface="Times New Roman" panose="02020603050405020304" pitchFamily="18" charset="0"/>
                <a:ea typeface="华文仿宋" panose="02010600040101010101" pitchFamily="2" charset="-122"/>
                <a:cs typeface="Times New Roman" panose="02020603050405020304" pitchFamily="18" charset="0"/>
              </a:rPr>
              <a:t>973</a:t>
            </a:r>
            <a:r>
              <a:rPr lang="zh-CN" altLang="en-US" sz="3200" dirty="0">
                <a:latin typeface="Times New Roman" panose="02020603050405020304" pitchFamily="18" charset="0"/>
                <a:ea typeface="华文仿宋" panose="02010600040101010101" pitchFamily="2" charset="-122"/>
                <a:cs typeface="Times New Roman" panose="02020603050405020304" pitchFamily="18" charset="0"/>
              </a:rPr>
              <a:t>计划课题和国家自然科学基金国际合作等科研项目，入选科技部创新人才推进计划、国家万人计划领军人才和青年千人等人才计划，是科技部重点领域创新团队负责人。</a:t>
            </a:r>
            <a:endParaRPr lang="zh-CN" altLang="zh-CN" sz="3200" dirty="0">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21" name="组合 20"/>
          <p:cNvGrpSpPr/>
          <p:nvPr/>
        </p:nvGrpSpPr>
        <p:grpSpPr>
          <a:xfrm>
            <a:off x="687183" y="400451"/>
            <a:ext cx="13889019" cy="1759735"/>
            <a:chOff x="497881" y="646634"/>
            <a:chExt cx="13889019" cy="1759735"/>
          </a:xfrm>
        </p:grpSpPr>
        <p:pic>
          <p:nvPicPr>
            <p:cNvPr id="25" name="图片 2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557" t="12254" r="11953" b="11765"/>
            <a:stretch/>
          </p:blipFill>
          <p:spPr>
            <a:xfrm>
              <a:off x="497881" y="646634"/>
              <a:ext cx="1759735" cy="1759735"/>
            </a:xfrm>
            <a:prstGeom prst="rect">
              <a:avLst/>
            </a:prstGeom>
          </p:spPr>
        </p:pic>
        <p:sp>
          <p:nvSpPr>
            <p:cNvPr id="26" name="文本框 25"/>
            <p:cNvSpPr txBox="1"/>
            <p:nvPr/>
          </p:nvSpPr>
          <p:spPr>
            <a:xfrm>
              <a:off x="2289624" y="857087"/>
              <a:ext cx="12097276" cy="1338828"/>
            </a:xfrm>
            <a:prstGeom prst="rect">
              <a:avLst/>
            </a:prstGeom>
            <a:noFill/>
          </p:spPr>
          <p:txBody>
            <a:bodyPr wrap="square" rtlCol="0">
              <a:spAutoFit/>
            </a:bodyPr>
            <a:lstStyle/>
            <a:p>
              <a:r>
                <a:rPr lang="zh-CN" altLang="en-US" sz="4200" b="1" dirty="0" smtClean="0">
                  <a:latin typeface="楷体" panose="02010609060101010101" pitchFamily="49" charset="-122"/>
                  <a:ea typeface="楷体" panose="02010609060101010101" pitchFamily="49" charset="-122"/>
                </a:rPr>
                <a:t>上海市化学品分析、风险评估与控制重点实验室</a:t>
              </a:r>
              <a:endParaRPr lang="en-US" altLang="zh-CN" sz="4200" b="1" dirty="0" smtClean="0">
                <a:latin typeface="楷体" panose="02010609060101010101" pitchFamily="49" charset="-122"/>
                <a:ea typeface="楷体" panose="02010609060101010101" pitchFamily="49" charset="-122"/>
              </a:endParaRPr>
            </a:p>
            <a:p>
              <a:pPr>
                <a:spcBef>
                  <a:spcPts val="600"/>
                </a:spcBef>
              </a:pPr>
              <a:r>
                <a:rPr lang="en-US" altLang="zh-CN" sz="3200" b="1" kern="100" spc="-90" dirty="0" smtClean="0">
                  <a:latin typeface="Times New Roman" panose="02020603050405020304" pitchFamily="18" charset="0"/>
                  <a:ea typeface="楷体" panose="02010609060101010101" pitchFamily="49" charset="-122"/>
                  <a:cs typeface="Times New Roman" panose="02020603050405020304" pitchFamily="18" charset="0"/>
                </a:rPr>
                <a:t>Shanghai Key Laboratory of Chemical Assessment and Sustainability</a:t>
              </a:r>
              <a:endParaRPr lang="zh-CN" altLang="en-US" sz="3200" b="1" kern="100" spc="-90" dirty="0">
                <a:latin typeface="Times New Roman" panose="02020603050405020304" pitchFamily="18" charset="0"/>
                <a:ea typeface="楷体" panose="02010609060101010101" pitchFamily="49" charset="-122"/>
                <a:cs typeface="Times New Roman" panose="02020603050405020304" pitchFamily="18" charset="0"/>
              </a:endParaRPr>
            </a:p>
          </p:txBody>
        </p:sp>
      </p:grpSp>
      <p:cxnSp>
        <p:nvCxnSpPr>
          <p:cNvPr id="27" name="直接连接符 26"/>
          <p:cNvCxnSpPr/>
          <p:nvPr/>
        </p:nvCxnSpPr>
        <p:spPr>
          <a:xfrm>
            <a:off x="358875" y="2936526"/>
            <a:ext cx="14400000"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矩形 27"/>
          <p:cNvSpPr/>
          <p:nvPr/>
        </p:nvSpPr>
        <p:spPr>
          <a:xfrm>
            <a:off x="5408285" y="2027838"/>
            <a:ext cx="4301177" cy="707886"/>
          </a:xfrm>
          <a:prstGeom prst="rect">
            <a:avLst/>
          </a:prstGeom>
        </p:spPr>
        <p:txBody>
          <a:bodyPr wrap="none">
            <a:spAutoFit/>
          </a:bodyPr>
          <a:lstStyle/>
          <a:p>
            <a:pPr algn="ctr"/>
            <a:r>
              <a:rPr lang="zh-CN" altLang="en-US" sz="4000" b="1" dirty="0" smtClean="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英才</a:t>
            </a:r>
            <a:r>
              <a:rPr lang="zh-CN" altLang="en-US" sz="4000" b="1" dirty="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系列学术</a:t>
            </a:r>
            <a:r>
              <a:rPr lang="zh-CN" altLang="en-US" sz="4000" b="1" dirty="0" smtClean="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rPr>
              <a:t>报告</a:t>
            </a:r>
            <a:endParaRPr lang="zh-CN" altLang="en-US" sz="4000" b="1" dirty="0">
              <a:ln w="11430"/>
              <a:gradFill>
                <a:gsLst>
                  <a:gs pos="25000">
                    <a:schemeClr val="accent2">
                      <a:satMod val="155000"/>
                    </a:schemeClr>
                  </a:gs>
                  <a:gs pos="100000">
                    <a:schemeClr val="accent2">
                      <a:shade val="45000"/>
                      <a:satMod val="165000"/>
                    </a:schemeClr>
                  </a:gs>
                </a:gsLst>
                <a:lin ang="5400000"/>
              </a:gra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457722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433</Words>
  <Application>Microsoft Office PowerPoint</Application>
  <PresentationFormat>自定义</PresentationFormat>
  <Paragraphs>12</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黑体</vt:lpstr>
      <vt:lpstr>华文仿宋</vt:lpstr>
      <vt:lpstr>楷体</vt:lpstr>
      <vt:lpstr>隶书</vt:lpstr>
      <vt:lpstr>宋体</vt:lpstr>
      <vt:lpstr>Arial</vt:lpstr>
      <vt:lpstr>Calibri</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Byarlant</dc:creator>
  <cp:lastModifiedBy>chemistry@tongji.edu.cn</cp:lastModifiedBy>
  <cp:revision>31</cp:revision>
  <dcterms:created xsi:type="dcterms:W3CDTF">2015-09-16T02:16:15Z</dcterms:created>
  <dcterms:modified xsi:type="dcterms:W3CDTF">2017-11-30T02:42:48Z</dcterms:modified>
</cp:coreProperties>
</file>