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5119350" cy="21599525"/>
  <p:notesSz cx="6858000" cy="9144000"/>
  <p:defaultTextStyle>
    <a:defPPr>
      <a:defRPr lang="zh-CN"/>
    </a:defPPr>
    <a:lvl1pPr marL="0" algn="l" defTabSz="1991002" rtl="0" eaLnBrk="1" latinLnBrk="0" hangingPunct="1">
      <a:defRPr sz="3900" kern="1200">
        <a:solidFill>
          <a:schemeClr val="tx1"/>
        </a:solidFill>
        <a:latin typeface="+mn-lt"/>
        <a:ea typeface="+mn-ea"/>
        <a:cs typeface="+mn-cs"/>
      </a:defRPr>
    </a:lvl1pPr>
    <a:lvl2pPr marL="995500" algn="l" defTabSz="1991002" rtl="0" eaLnBrk="1" latinLnBrk="0" hangingPunct="1">
      <a:defRPr sz="3900" kern="1200">
        <a:solidFill>
          <a:schemeClr val="tx1"/>
        </a:solidFill>
        <a:latin typeface="+mn-lt"/>
        <a:ea typeface="+mn-ea"/>
        <a:cs typeface="+mn-cs"/>
      </a:defRPr>
    </a:lvl2pPr>
    <a:lvl3pPr marL="1991002" algn="l" defTabSz="1991002" rtl="0" eaLnBrk="1" latinLnBrk="0" hangingPunct="1">
      <a:defRPr sz="3900" kern="1200">
        <a:solidFill>
          <a:schemeClr val="tx1"/>
        </a:solidFill>
        <a:latin typeface="+mn-lt"/>
        <a:ea typeface="+mn-ea"/>
        <a:cs typeface="+mn-cs"/>
      </a:defRPr>
    </a:lvl3pPr>
    <a:lvl4pPr marL="2986501" algn="l" defTabSz="1991002" rtl="0" eaLnBrk="1" latinLnBrk="0" hangingPunct="1">
      <a:defRPr sz="3900" kern="1200">
        <a:solidFill>
          <a:schemeClr val="tx1"/>
        </a:solidFill>
        <a:latin typeface="+mn-lt"/>
        <a:ea typeface="+mn-ea"/>
        <a:cs typeface="+mn-cs"/>
      </a:defRPr>
    </a:lvl4pPr>
    <a:lvl5pPr marL="3982001" algn="l" defTabSz="1991002" rtl="0" eaLnBrk="1" latinLnBrk="0" hangingPunct="1">
      <a:defRPr sz="3900" kern="1200">
        <a:solidFill>
          <a:schemeClr val="tx1"/>
        </a:solidFill>
        <a:latin typeface="+mn-lt"/>
        <a:ea typeface="+mn-ea"/>
        <a:cs typeface="+mn-cs"/>
      </a:defRPr>
    </a:lvl5pPr>
    <a:lvl6pPr marL="4977503" algn="l" defTabSz="1991002" rtl="0" eaLnBrk="1" latinLnBrk="0" hangingPunct="1">
      <a:defRPr sz="3900" kern="1200">
        <a:solidFill>
          <a:schemeClr val="tx1"/>
        </a:solidFill>
        <a:latin typeface="+mn-lt"/>
        <a:ea typeface="+mn-ea"/>
        <a:cs typeface="+mn-cs"/>
      </a:defRPr>
    </a:lvl6pPr>
    <a:lvl7pPr marL="5973003" algn="l" defTabSz="1991002" rtl="0" eaLnBrk="1" latinLnBrk="0" hangingPunct="1">
      <a:defRPr sz="3900" kern="1200">
        <a:solidFill>
          <a:schemeClr val="tx1"/>
        </a:solidFill>
        <a:latin typeface="+mn-lt"/>
        <a:ea typeface="+mn-ea"/>
        <a:cs typeface="+mn-cs"/>
      </a:defRPr>
    </a:lvl7pPr>
    <a:lvl8pPr marL="6968505" algn="l" defTabSz="1991002" rtl="0" eaLnBrk="1" latinLnBrk="0" hangingPunct="1">
      <a:defRPr sz="3900" kern="1200">
        <a:solidFill>
          <a:schemeClr val="tx1"/>
        </a:solidFill>
        <a:latin typeface="+mn-lt"/>
        <a:ea typeface="+mn-ea"/>
        <a:cs typeface="+mn-cs"/>
      </a:defRPr>
    </a:lvl8pPr>
    <a:lvl9pPr marL="7964004" algn="l" defTabSz="1991002"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varScale="1">
        <p:scale>
          <a:sx n="34" d="100"/>
          <a:sy n="34" d="100"/>
        </p:scale>
        <p:origin x="3102" y="84"/>
      </p:cViewPr>
      <p:guideLst>
        <p:guide orient="horz" pos="6803"/>
        <p:guide pos="47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F8A7AF-56A3-40C8-87AB-C1219F4F6A15}" type="datetimeFigureOut">
              <a:rPr lang="zh-CN" altLang="en-US" smtClean="0"/>
              <a:t>2017/11/30</a:t>
            </a:fld>
            <a:endParaRPr lang="zh-CN" altLang="en-US"/>
          </a:p>
        </p:txBody>
      </p:sp>
      <p:sp>
        <p:nvSpPr>
          <p:cNvPr id="4" name="幻灯片图像占位符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F8767-D782-4092-ABBC-D3D15D6B929C}" type="slidenum">
              <a:rPr lang="zh-CN" altLang="en-US" smtClean="0"/>
              <a:t>‹#›</a:t>
            </a:fld>
            <a:endParaRPr lang="zh-CN" altLang="en-US"/>
          </a:p>
        </p:txBody>
      </p:sp>
    </p:spTree>
    <p:extLst>
      <p:ext uri="{BB962C8B-B14F-4D97-AF65-F5344CB8AC3E}">
        <p14:creationId xmlns:p14="http://schemas.microsoft.com/office/powerpoint/2010/main" val="4269857891"/>
      </p:ext>
    </p:extLst>
  </p:cSld>
  <p:clrMap bg1="lt1" tx1="dk1" bg2="lt2" tx2="dk2" accent1="accent1" accent2="accent2" accent3="accent3" accent4="accent4" accent5="accent5" accent6="accent6" hlink="hlink" folHlink="folHlink"/>
  <p:notesStyle>
    <a:lvl1pPr marL="0" algn="l" defTabSz="1991002" rtl="0" eaLnBrk="1" latinLnBrk="0" hangingPunct="1">
      <a:defRPr sz="2600" kern="1200">
        <a:solidFill>
          <a:schemeClr val="tx1"/>
        </a:solidFill>
        <a:latin typeface="+mn-lt"/>
        <a:ea typeface="+mn-ea"/>
        <a:cs typeface="+mn-cs"/>
      </a:defRPr>
    </a:lvl1pPr>
    <a:lvl2pPr marL="995500" algn="l" defTabSz="1991002" rtl="0" eaLnBrk="1" latinLnBrk="0" hangingPunct="1">
      <a:defRPr sz="2600" kern="1200">
        <a:solidFill>
          <a:schemeClr val="tx1"/>
        </a:solidFill>
        <a:latin typeface="+mn-lt"/>
        <a:ea typeface="+mn-ea"/>
        <a:cs typeface="+mn-cs"/>
      </a:defRPr>
    </a:lvl2pPr>
    <a:lvl3pPr marL="1991002" algn="l" defTabSz="1991002" rtl="0" eaLnBrk="1" latinLnBrk="0" hangingPunct="1">
      <a:defRPr sz="2600" kern="1200">
        <a:solidFill>
          <a:schemeClr val="tx1"/>
        </a:solidFill>
        <a:latin typeface="+mn-lt"/>
        <a:ea typeface="+mn-ea"/>
        <a:cs typeface="+mn-cs"/>
      </a:defRPr>
    </a:lvl3pPr>
    <a:lvl4pPr marL="2986501" algn="l" defTabSz="1991002" rtl="0" eaLnBrk="1" latinLnBrk="0" hangingPunct="1">
      <a:defRPr sz="2600" kern="1200">
        <a:solidFill>
          <a:schemeClr val="tx1"/>
        </a:solidFill>
        <a:latin typeface="+mn-lt"/>
        <a:ea typeface="+mn-ea"/>
        <a:cs typeface="+mn-cs"/>
      </a:defRPr>
    </a:lvl4pPr>
    <a:lvl5pPr marL="3982001" algn="l" defTabSz="1991002" rtl="0" eaLnBrk="1" latinLnBrk="0" hangingPunct="1">
      <a:defRPr sz="2600" kern="1200">
        <a:solidFill>
          <a:schemeClr val="tx1"/>
        </a:solidFill>
        <a:latin typeface="+mn-lt"/>
        <a:ea typeface="+mn-ea"/>
        <a:cs typeface="+mn-cs"/>
      </a:defRPr>
    </a:lvl5pPr>
    <a:lvl6pPr marL="4977503" algn="l" defTabSz="1991002" rtl="0" eaLnBrk="1" latinLnBrk="0" hangingPunct="1">
      <a:defRPr sz="2600" kern="1200">
        <a:solidFill>
          <a:schemeClr val="tx1"/>
        </a:solidFill>
        <a:latin typeface="+mn-lt"/>
        <a:ea typeface="+mn-ea"/>
        <a:cs typeface="+mn-cs"/>
      </a:defRPr>
    </a:lvl6pPr>
    <a:lvl7pPr marL="5973003" algn="l" defTabSz="1991002" rtl="0" eaLnBrk="1" latinLnBrk="0" hangingPunct="1">
      <a:defRPr sz="2600" kern="1200">
        <a:solidFill>
          <a:schemeClr val="tx1"/>
        </a:solidFill>
        <a:latin typeface="+mn-lt"/>
        <a:ea typeface="+mn-ea"/>
        <a:cs typeface="+mn-cs"/>
      </a:defRPr>
    </a:lvl7pPr>
    <a:lvl8pPr marL="6968505" algn="l" defTabSz="1991002" rtl="0" eaLnBrk="1" latinLnBrk="0" hangingPunct="1">
      <a:defRPr sz="2600" kern="1200">
        <a:solidFill>
          <a:schemeClr val="tx1"/>
        </a:solidFill>
        <a:latin typeface="+mn-lt"/>
        <a:ea typeface="+mn-ea"/>
        <a:cs typeface="+mn-cs"/>
      </a:defRPr>
    </a:lvl8pPr>
    <a:lvl9pPr marL="7964004" algn="l" defTabSz="1991002" rtl="0" eaLnBrk="1" latinLnBrk="0" hangingPunct="1">
      <a:defRPr sz="2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33952" y="6709859"/>
            <a:ext cx="12851447" cy="462989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267903" y="12239730"/>
            <a:ext cx="10583545" cy="5519879"/>
          </a:xfrm>
        </p:spPr>
        <p:txBody>
          <a:bodyPr/>
          <a:lstStyle>
            <a:lvl1pPr marL="0" indent="0" algn="ctr">
              <a:buNone/>
              <a:defRPr>
                <a:solidFill>
                  <a:schemeClr val="tx1">
                    <a:tint val="75000"/>
                  </a:schemeClr>
                </a:solidFill>
              </a:defRPr>
            </a:lvl1pPr>
            <a:lvl2pPr marL="995301" indent="0" algn="ctr">
              <a:buNone/>
              <a:defRPr>
                <a:solidFill>
                  <a:schemeClr val="tx1">
                    <a:tint val="75000"/>
                  </a:schemeClr>
                </a:solidFill>
              </a:defRPr>
            </a:lvl2pPr>
            <a:lvl3pPr marL="1990604" indent="0" algn="ctr">
              <a:buNone/>
              <a:defRPr>
                <a:solidFill>
                  <a:schemeClr val="tx1">
                    <a:tint val="75000"/>
                  </a:schemeClr>
                </a:solidFill>
              </a:defRPr>
            </a:lvl3pPr>
            <a:lvl4pPr marL="2985904" indent="0" algn="ctr">
              <a:buNone/>
              <a:defRPr>
                <a:solidFill>
                  <a:schemeClr val="tx1">
                    <a:tint val="75000"/>
                  </a:schemeClr>
                </a:solidFill>
              </a:defRPr>
            </a:lvl4pPr>
            <a:lvl5pPr marL="3981205" indent="0" algn="ctr">
              <a:buNone/>
              <a:defRPr>
                <a:solidFill>
                  <a:schemeClr val="tx1">
                    <a:tint val="75000"/>
                  </a:schemeClr>
                </a:solidFill>
              </a:defRPr>
            </a:lvl5pPr>
            <a:lvl6pPr marL="4976507" indent="0" algn="ctr">
              <a:buNone/>
              <a:defRPr>
                <a:solidFill>
                  <a:schemeClr val="tx1">
                    <a:tint val="75000"/>
                  </a:schemeClr>
                </a:solidFill>
              </a:defRPr>
            </a:lvl6pPr>
            <a:lvl7pPr marL="5971808" indent="0" algn="ctr">
              <a:buNone/>
              <a:defRPr>
                <a:solidFill>
                  <a:schemeClr val="tx1">
                    <a:tint val="75000"/>
                  </a:schemeClr>
                </a:solidFill>
              </a:defRPr>
            </a:lvl7pPr>
            <a:lvl8pPr marL="6967111" indent="0" algn="ctr">
              <a:buNone/>
              <a:defRPr>
                <a:solidFill>
                  <a:schemeClr val="tx1">
                    <a:tint val="75000"/>
                  </a:schemeClr>
                </a:solidFill>
              </a:defRPr>
            </a:lvl8pPr>
            <a:lvl9pPr marL="7962411"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961529" y="864987"/>
            <a:ext cx="3401854" cy="1842959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968" y="864987"/>
            <a:ext cx="9953572" cy="1842959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94325" y="13879699"/>
            <a:ext cx="12851447" cy="4289906"/>
          </a:xfrm>
        </p:spPr>
        <p:txBody>
          <a:bodyPr anchor="t"/>
          <a:lstStyle>
            <a:lvl1pPr algn="l">
              <a:defRPr sz="8598"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94325" y="9154804"/>
            <a:ext cx="12851447" cy="4724895"/>
          </a:xfrm>
        </p:spPr>
        <p:txBody>
          <a:bodyPr anchor="b"/>
          <a:lstStyle>
            <a:lvl1pPr marL="0" indent="0">
              <a:buNone/>
              <a:defRPr sz="4399">
                <a:solidFill>
                  <a:schemeClr val="tx1">
                    <a:tint val="75000"/>
                  </a:schemeClr>
                </a:solidFill>
              </a:defRPr>
            </a:lvl1pPr>
            <a:lvl2pPr marL="995301" indent="0">
              <a:buNone/>
              <a:defRPr sz="3899">
                <a:solidFill>
                  <a:schemeClr val="tx1">
                    <a:tint val="75000"/>
                  </a:schemeClr>
                </a:solidFill>
              </a:defRPr>
            </a:lvl2pPr>
            <a:lvl3pPr marL="1990604" indent="0">
              <a:buNone/>
              <a:defRPr sz="3399">
                <a:solidFill>
                  <a:schemeClr val="tx1">
                    <a:tint val="75000"/>
                  </a:schemeClr>
                </a:solidFill>
              </a:defRPr>
            </a:lvl3pPr>
            <a:lvl4pPr marL="2985904" indent="0">
              <a:buNone/>
              <a:defRPr sz="3099">
                <a:solidFill>
                  <a:schemeClr val="tx1">
                    <a:tint val="75000"/>
                  </a:schemeClr>
                </a:solidFill>
              </a:defRPr>
            </a:lvl4pPr>
            <a:lvl5pPr marL="3981205" indent="0">
              <a:buNone/>
              <a:defRPr sz="3099">
                <a:solidFill>
                  <a:schemeClr val="tx1">
                    <a:tint val="75000"/>
                  </a:schemeClr>
                </a:solidFill>
              </a:defRPr>
            </a:lvl5pPr>
            <a:lvl6pPr marL="4976507" indent="0">
              <a:buNone/>
              <a:defRPr sz="3099">
                <a:solidFill>
                  <a:schemeClr val="tx1">
                    <a:tint val="75000"/>
                  </a:schemeClr>
                </a:solidFill>
              </a:defRPr>
            </a:lvl6pPr>
            <a:lvl7pPr marL="5971808" indent="0">
              <a:buNone/>
              <a:defRPr sz="3099">
                <a:solidFill>
                  <a:schemeClr val="tx1">
                    <a:tint val="75000"/>
                  </a:schemeClr>
                </a:solidFill>
              </a:defRPr>
            </a:lvl7pPr>
            <a:lvl8pPr marL="6967111" indent="0">
              <a:buNone/>
              <a:defRPr sz="3099">
                <a:solidFill>
                  <a:schemeClr val="tx1">
                    <a:tint val="75000"/>
                  </a:schemeClr>
                </a:solidFill>
              </a:defRPr>
            </a:lvl8pPr>
            <a:lvl9pPr marL="7962411" indent="0">
              <a:buNone/>
              <a:defRPr sz="3099">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969" y="5039894"/>
            <a:ext cx="6677713" cy="14254688"/>
          </a:xfrm>
        </p:spPr>
        <p:txBody>
          <a:bodyPr/>
          <a:lstStyle>
            <a:lvl1pPr>
              <a:defRPr sz="5999"/>
            </a:lvl1pPr>
            <a:lvl2pPr>
              <a:defRPr sz="5199"/>
            </a:lvl2pPr>
            <a:lvl3pPr>
              <a:defRPr sz="4399"/>
            </a:lvl3pPr>
            <a:lvl4pPr>
              <a:defRPr sz="3899"/>
            </a:lvl4pPr>
            <a:lvl5pPr>
              <a:defRPr sz="3899"/>
            </a:lvl5pPr>
            <a:lvl6pPr>
              <a:defRPr sz="3899"/>
            </a:lvl6pPr>
            <a:lvl7pPr>
              <a:defRPr sz="3899"/>
            </a:lvl7pPr>
            <a:lvl8pPr>
              <a:defRPr sz="3899"/>
            </a:lvl8pPr>
            <a:lvl9pPr>
              <a:defRPr sz="3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685670" y="5039894"/>
            <a:ext cx="6677713" cy="14254688"/>
          </a:xfrm>
        </p:spPr>
        <p:txBody>
          <a:bodyPr/>
          <a:lstStyle>
            <a:lvl1pPr>
              <a:defRPr sz="5999"/>
            </a:lvl1pPr>
            <a:lvl2pPr>
              <a:defRPr sz="5199"/>
            </a:lvl2pPr>
            <a:lvl3pPr>
              <a:defRPr sz="4399"/>
            </a:lvl3pPr>
            <a:lvl4pPr>
              <a:defRPr sz="3899"/>
            </a:lvl4pPr>
            <a:lvl5pPr>
              <a:defRPr sz="3899"/>
            </a:lvl5pPr>
            <a:lvl6pPr>
              <a:defRPr sz="3899"/>
            </a:lvl6pPr>
            <a:lvl7pPr>
              <a:defRPr sz="3899"/>
            </a:lvl7pPr>
            <a:lvl8pPr>
              <a:defRPr sz="3899"/>
            </a:lvl8pPr>
            <a:lvl9pPr>
              <a:defRPr sz="3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5971" y="4834897"/>
            <a:ext cx="6680338" cy="2014955"/>
          </a:xfrm>
        </p:spPr>
        <p:txBody>
          <a:bodyPr anchor="b"/>
          <a:lstStyle>
            <a:lvl1pPr marL="0" indent="0">
              <a:buNone/>
              <a:defRPr sz="5199" b="1"/>
            </a:lvl1pPr>
            <a:lvl2pPr marL="995301" indent="0">
              <a:buNone/>
              <a:defRPr sz="4399" b="1"/>
            </a:lvl2pPr>
            <a:lvl3pPr marL="1990604" indent="0">
              <a:buNone/>
              <a:defRPr sz="3899" b="1"/>
            </a:lvl3pPr>
            <a:lvl4pPr marL="2985904" indent="0">
              <a:buNone/>
              <a:defRPr sz="3399" b="1"/>
            </a:lvl4pPr>
            <a:lvl5pPr marL="3981205" indent="0">
              <a:buNone/>
              <a:defRPr sz="3399" b="1"/>
            </a:lvl5pPr>
            <a:lvl6pPr marL="4976507" indent="0">
              <a:buNone/>
              <a:defRPr sz="3399" b="1"/>
            </a:lvl6pPr>
            <a:lvl7pPr marL="5971808" indent="0">
              <a:buNone/>
              <a:defRPr sz="3399" b="1"/>
            </a:lvl7pPr>
            <a:lvl8pPr marL="6967111" indent="0">
              <a:buNone/>
              <a:defRPr sz="3399" b="1"/>
            </a:lvl8pPr>
            <a:lvl9pPr marL="7962411" indent="0">
              <a:buNone/>
              <a:defRPr sz="3399" b="1"/>
            </a:lvl9pPr>
          </a:lstStyle>
          <a:p>
            <a:pPr lvl="0"/>
            <a:r>
              <a:rPr lang="zh-CN" altLang="en-US" smtClean="0"/>
              <a:t>单击此处编辑母版文本样式</a:t>
            </a:r>
          </a:p>
        </p:txBody>
      </p:sp>
      <p:sp>
        <p:nvSpPr>
          <p:cNvPr id="4" name="内容占位符 3"/>
          <p:cNvSpPr>
            <a:spLocks noGrp="1"/>
          </p:cNvSpPr>
          <p:nvPr>
            <p:ph sz="half" idx="2"/>
          </p:nvPr>
        </p:nvSpPr>
        <p:spPr>
          <a:xfrm>
            <a:off x="755971" y="6849849"/>
            <a:ext cx="6680338" cy="12444728"/>
          </a:xfrm>
        </p:spPr>
        <p:txBody>
          <a:bodyPr/>
          <a:lstStyle>
            <a:lvl1pPr>
              <a:defRPr sz="5199"/>
            </a:lvl1pPr>
            <a:lvl2pPr>
              <a:defRPr sz="4399"/>
            </a:lvl2pPr>
            <a:lvl3pPr>
              <a:defRPr sz="3899"/>
            </a:lvl3pPr>
            <a:lvl4pPr>
              <a:defRPr sz="3399"/>
            </a:lvl4pPr>
            <a:lvl5pPr>
              <a:defRPr sz="3399"/>
            </a:lvl5pPr>
            <a:lvl6pPr>
              <a:defRPr sz="3399"/>
            </a:lvl6pPr>
            <a:lvl7pPr>
              <a:defRPr sz="3399"/>
            </a:lvl7pPr>
            <a:lvl8pPr>
              <a:defRPr sz="3399"/>
            </a:lvl8pPr>
            <a:lvl9pPr>
              <a:defRPr sz="3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7680422" y="4834897"/>
            <a:ext cx="6682965" cy="2014955"/>
          </a:xfrm>
        </p:spPr>
        <p:txBody>
          <a:bodyPr anchor="b"/>
          <a:lstStyle>
            <a:lvl1pPr marL="0" indent="0">
              <a:buNone/>
              <a:defRPr sz="5199" b="1"/>
            </a:lvl1pPr>
            <a:lvl2pPr marL="995301" indent="0">
              <a:buNone/>
              <a:defRPr sz="4399" b="1"/>
            </a:lvl2pPr>
            <a:lvl3pPr marL="1990604" indent="0">
              <a:buNone/>
              <a:defRPr sz="3899" b="1"/>
            </a:lvl3pPr>
            <a:lvl4pPr marL="2985904" indent="0">
              <a:buNone/>
              <a:defRPr sz="3399" b="1"/>
            </a:lvl4pPr>
            <a:lvl5pPr marL="3981205" indent="0">
              <a:buNone/>
              <a:defRPr sz="3399" b="1"/>
            </a:lvl5pPr>
            <a:lvl6pPr marL="4976507" indent="0">
              <a:buNone/>
              <a:defRPr sz="3399" b="1"/>
            </a:lvl6pPr>
            <a:lvl7pPr marL="5971808" indent="0">
              <a:buNone/>
              <a:defRPr sz="3399" b="1"/>
            </a:lvl7pPr>
            <a:lvl8pPr marL="6967111" indent="0">
              <a:buNone/>
              <a:defRPr sz="3399" b="1"/>
            </a:lvl8pPr>
            <a:lvl9pPr marL="7962411" indent="0">
              <a:buNone/>
              <a:defRPr sz="3399" b="1"/>
            </a:lvl9pPr>
          </a:lstStyle>
          <a:p>
            <a:pPr lvl="0"/>
            <a:r>
              <a:rPr lang="zh-CN" altLang="en-US" smtClean="0"/>
              <a:t>单击此处编辑母版文本样式</a:t>
            </a:r>
          </a:p>
        </p:txBody>
      </p:sp>
      <p:sp>
        <p:nvSpPr>
          <p:cNvPr id="6" name="内容占位符 5"/>
          <p:cNvSpPr>
            <a:spLocks noGrp="1"/>
          </p:cNvSpPr>
          <p:nvPr>
            <p:ph sz="quarter" idx="4"/>
          </p:nvPr>
        </p:nvSpPr>
        <p:spPr>
          <a:xfrm>
            <a:off x="7680422" y="6849849"/>
            <a:ext cx="6682965" cy="12444728"/>
          </a:xfrm>
        </p:spPr>
        <p:txBody>
          <a:bodyPr/>
          <a:lstStyle>
            <a:lvl1pPr>
              <a:defRPr sz="5199"/>
            </a:lvl1pPr>
            <a:lvl2pPr>
              <a:defRPr sz="4399"/>
            </a:lvl2pPr>
            <a:lvl3pPr>
              <a:defRPr sz="3899"/>
            </a:lvl3pPr>
            <a:lvl4pPr>
              <a:defRPr sz="3399"/>
            </a:lvl4pPr>
            <a:lvl5pPr>
              <a:defRPr sz="3399"/>
            </a:lvl5pPr>
            <a:lvl6pPr>
              <a:defRPr sz="3399"/>
            </a:lvl6pPr>
            <a:lvl7pPr>
              <a:defRPr sz="3399"/>
            </a:lvl7pPr>
            <a:lvl8pPr>
              <a:defRPr sz="3399"/>
            </a:lvl8pPr>
            <a:lvl9pPr>
              <a:defRPr sz="3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5971" y="859981"/>
            <a:ext cx="4974162" cy="3659919"/>
          </a:xfrm>
        </p:spPr>
        <p:txBody>
          <a:bodyPr anchor="b"/>
          <a:lstStyle>
            <a:lvl1pPr algn="l">
              <a:defRPr sz="4399"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911247" y="859988"/>
            <a:ext cx="8452136" cy="18434598"/>
          </a:xfrm>
        </p:spPr>
        <p:txBody>
          <a:bodyPr/>
          <a:lstStyle>
            <a:lvl1pPr>
              <a:defRPr sz="6999"/>
            </a:lvl1pPr>
            <a:lvl2pPr>
              <a:defRPr sz="5999"/>
            </a:lvl2pPr>
            <a:lvl3pPr>
              <a:defRPr sz="5199"/>
            </a:lvl3pPr>
            <a:lvl4pPr>
              <a:defRPr sz="4399"/>
            </a:lvl4pPr>
            <a:lvl5pPr>
              <a:defRPr sz="4399"/>
            </a:lvl5pPr>
            <a:lvl6pPr>
              <a:defRPr sz="4399"/>
            </a:lvl6pPr>
            <a:lvl7pPr>
              <a:defRPr sz="4399"/>
            </a:lvl7pPr>
            <a:lvl8pPr>
              <a:defRPr sz="4399"/>
            </a:lvl8pPr>
            <a:lvl9pPr>
              <a:defRPr sz="4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5971" y="4519906"/>
            <a:ext cx="4974162" cy="14774677"/>
          </a:xfrm>
        </p:spPr>
        <p:txBody>
          <a:bodyPr/>
          <a:lstStyle>
            <a:lvl1pPr marL="0" indent="0">
              <a:buNone/>
              <a:defRPr sz="3099"/>
            </a:lvl1pPr>
            <a:lvl2pPr marL="995301" indent="0">
              <a:buNone/>
              <a:defRPr sz="2599"/>
            </a:lvl2pPr>
            <a:lvl3pPr marL="1990604" indent="0">
              <a:buNone/>
              <a:defRPr sz="2100"/>
            </a:lvl3pPr>
            <a:lvl4pPr marL="2985904" indent="0">
              <a:buNone/>
              <a:defRPr sz="2000"/>
            </a:lvl4pPr>
            <a:lvl5pPr marL="3981205" indent="0">
              <a:buNone/>
              <a:defRPr sz="2000"/>
            </a:lvl5pPr>
            <a:lvl6pPr marL="4976507" indent="0">
              <a:buNone/>
              <a:defRPr sz="2000"/>
            </a:lvl6pPr>
            <a:lvl7pPr marL="5971808" indent="0">
              <a:buNone/>
              <a:defRPr sz="2000"/>
            </a:lvl7pPr>
            <a:lvl8pPr marL="6967111" indent="0">
              <a:buNone/>
              <a:defRPr sz="2000"/>
            </a:lvl8pPr>
            <a:lvl9pPr marL="7962411" indent="0">
              <a:buNone/>
              <a:defRPr sz="2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63498" y="15119668"/>
            <a:ext cx="9071610" cy="1784964"/>
          </a:xfrm>
        </p:spPr>
        <p:txBody>
          <a:bodyPr anchor="b"/>
          <a:lstStyle>
            <a:lvl1pPr algn="l">
              <a:defRPr sz="4399"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63498" y="1929956"/>
            <a:ext cx="9071610" cy="12959715"/>
          </a:xfrm>
        </p:spPr>
        <p:txBody>
          <a:bodyPr/>
          <a:lstStyle>
            <a:lvl1pPr marL="0" indent="0">
              <a:buNone/>
              <a:defRPr sz="6999"/>
            </a:lvl1pPr>
            <a:lvl2pPr marL="995301" indent="0">
              <a:buNone/>
              <a:defRPr sz="5999"/>
            </a:lvl2pPr>
            <a:lvl3pPr marL="1990604" indent="0">
              <a:buNone/>
              <a:defRPr sz="5199"/>
            </a:lvl3pPr>
            <a:lvl4pPr marL="2985904" indent="0">
              <a:buNone/>
              <a:defRPr sz="4399"/>
            </a:lvl4pPr>
            <a:lvl5pPr marL="3981205" indent="0">
              <a:buNone/>
              <a:defRPr sz="4399"/>
            </a:lvl5pPr>
            <a:lvl6pPr marL="4976507" indent="0">
              <a:buNone/>
              <a:defRPr sz="4399"/>
            </a:lvl6pPr>
            <a:lvl7pPr marL="5971808" indent="0">
              <a:buNone/>
              <a:defRPr sz="4399"/>
            </a:lvl7pPr>
            <a:lvl8pPr marL="6967111" indent="0">
              <a:buNone/>
              <a:defRPr sz="4399"/>
            </a:lvl8pPr>
            <a:lvl9pPr marL="7962411" indent="0">
              <a:buNone/>
              <a:defRPr sz="4399"/>
            </a:lvl9pPr>
          </a:lstStyle>
          <a:p>
            <a:endParaRPr lang="zh-CN" altLang="en-US"/>
          </a:p>
        </p:txBody>
      </p:sp>
      <p:sp>
        <p:nvSpPr>
          <p:cNvPr id="4" name="文本占位符 3"/>
          <p:cNvSpPr>
            <a:spLocks noGrp="1"/>
          </p:cNvSpPr>
          <p:nvPr>
            <p:ph type="body" sz="half" idx="2"/>
          </p:nvPr>
        </p:nvSpPr>
        <p:spPr>
          <a:xfrm>
            <a:off x="2963498" y="16904632"/>
            <a:ext cx="9071610" cy="2534941"/>
          </a:xfrm>
        </p:spPr>
        <p:txBody>
          <a:bodyPr/>
          <a:lstStyle>
            <a:lvl1pPr marL="0" indent="0">
              <a:buNone/>
              <a:defRPr sz="3099"/>
            </a:lvl1pPr>
            <a:lvl2pPr marL="995301" indent="0">
              <a:buNone/>
              <a:defRPr sz="2599"/>
            </a:lvl2pPr>
            <a:lvl3pPr marL="1990604" indent="0">
              <a:buNone/>
              <a:defRPr sz="2100"/>
            </a:lvl3pPr>
            <a:lvl4pPr marL="2985904" indent="0">
              <a:buNone/>
              <a:defRPr sz="2000"/>
            </a:lvl4pPr>
            <a:lvl5pPr marL="3981205" indent="0">
              <a:buNone/>
              <a:defRPr sz="2000"/>
            </a:lvl5pPr>
            <a:lvl6pPr marL="4976507" indent="0">
              <a:buNone/>
              <a:defRPr sz="2000"/>
            </a:lvl6pPr>
            <a:lvl7pPr marL="5971808" indent="0">
              <a:buNone/>
              <a:defRPr sz="2000"/>
            </a:lvl7pPr>
            <a:lvl8pPr marL="6967111" indent="0">
              <a:buNone/>
              <a:defRPr sz="2000"/>
            </a:lvl8pPr>
            <a:lvl9pPr marL="7962411" indent="0">
              <a:buNone/>
              <a:defRPr sz="2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18000"/>
                <a:lumOff val="82000"/>
              </a:schemeClr>
            </a:gs>
            <a:gs pos="50000">
              <a:schemeClr val="accent1">
                <a:tint val="44500"/>
                <a:satMod val="160000"/>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55968" y="864982"/>
            <a:ext cx="13607415" cy="3599921"/>
          </a:xfrm>
          <a:prstGeom prst="rect">
            <a:avLst/>
          </a:prstGeom>
        </p:spPr>
        <p:txBody>
          <a:bodyPr vert="horz" lIns="199099" tIns="99551" rIns="199099" bIns="99551"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5968" y="5039894"/>
            <a:ext cx="13607415" cy="14254688"/>
          </a:xfrm>
          <a:prstGeom prst="rect">
            <a:avLst/>
          </a:prstGeom>
        </p:spPr>
        <p:txBody>
          <a:bodyPr vert="horz" lIns="199099" tIns="99551" rIns="199099" bIns="9955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755969" y="20019567"/>
            <a:ext cx="3527848" cy="1149976"/>
          </a:xfrm>
          <a:prstGeom prst="rect">
            <a:avLst/>
          </a:prstGeom>
        </p:spPr>
        <p:txBody>
          <a:bodyPr vert="horz" lIns="199099" tIns="99551" rIns="199099" bIns="99551" rtlCol="0" anchor="ctr"/>
          <a:lstStyle>
            <a:lvl1pPr algn="l">
              <a:defRPr sz="2599">
                <a:solidFill>
                  <a:schemeClr val="tx1">
                    <a:tint val="75000"/>
                  </a:schemeClr>
                </a:solidFill>
              </a:defRPr>
            </a:lvl1p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3"/>
          </p:nvPr>
        </p:nvSpPr>
        <p:spPr>
          <a:xfrm>
            <a:off x="5165778" y="20019567"/>
            <a:ext cx="4787794" cy="1149976"/>
          </a:xfrm>
          <a:prstGeom prst="rect">
            <a:avLst/>
          </a:prstGeom>
        </p:spPr>
        <p:txBody>
          <a:bodyPr vert="horz" lIns="199099" tIns="99551" rIns="199099" bIns="99551" rtlCol="0" anchor="ctr"/>
          <a:lstStyle>
            <a:lvl1pPr algn="ctr">
              <a:defRPr sz="259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835535" y="20019567"/>
            <a:ext cx="3527848" cy="1149976"/>
          </a:xfrm>
          <a:prstGeom prst="rect">
            <a:avLst/>
          </a:prstGeom>
        </p:spPr>
        <p:txBody>
          <a:bodyPr vert="horz" lIns="199099" tIns="99551" rIns="199099" bIns="99551" rtlCol="0" anchor="ctr"/>
          <a:lstStyle>
            <a:lvl1pPr algn="r">
              <a:defRPr sz="2599">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90604" rtl="0" eaLnBrk="1" latinLnBrk="0" hangingPunct="1">
        <a:spcBef>
          <a:spcPct val="0"/>
        </a:spcBef>
        <a:buNone/>
        <a:defRPr sz="9598" kern="1200">
          <a:solidFill>
            <a:schemeClr val="tx1"/>
          </a:solidFill>
          <a:latin typeface="+mj-lt"/>
          <a:ea typeface="+mj-ea"/>
          <a:cs typeface="+mj-cs"/>
        </a:defRPr>
      </a:lvl1pPr>
    </p:titleStyle>
    <p:bodyStyle>
      <a:lvl1pPr marL="746476" indent="-746476" algn="l" defTabSz="1990604" rtl="0" eaLnBrk="1" latinLnBrk="0" hangingPunct="1">
        <a:spcBef>
          <a:spcPct val="20000"/>
        </a:spcBef>
        <a:buFont typeface="Arial" pitchFamily="34" charset="0"/>
        <a:buChar char="•"/>
        <a:defRPr sz="6999" kern="1200">
          <a:solidFill>
            <a:schemeClr val="tx1"/>
          </a:solidFill>
          <a:latin typeface="+mn-lt"/>
          <a:ea typeface="+mn-ea"/>
          <a:cs typeface="+mn-cs"/>
        </a:defRPr>
      </a:lvl1pPr>
      <a:lvl2pPr marL="1617364" indent="-622064" algn="l" defTabSz="1990604" rtl="0" eaLnBrk="1" latinLnBrk="0" hangingPunct="1">
        <a:spcBef>
          <a:spcPct val="20000"/>
        </a:spcBef>
        <a:buFont typeface="Arial" pitchFamily="34" charset="0"/>
        <a:buChar char="–"/>
        <a:defRPr sz="5999" kern="1200">
          <a:solidFill>
            <a:schemeClr val="tx1"/>
          </a:solidFill>
          <a:latin typeface="+mn-lt"/>
          <a:ea typeface="+mn-ea"/>
          <a:cs typeface="+mn-cs"/>
        </a:defRPr>
      </a:lvl2pPr>
      <a:lvl3pPr marL="2488254" indent="-497650" algn="l" defTabSz="1990604" rtl="0" eaLnBrk="1" latinLnBrk="0" hangingPunct="1">
        <a:spcBef>
          <a:spcPct val="20000"/>
        </a:spcBef>
        <a:buFont typeface="Arial" pitchFamily="34" charset="0"/>
        <a:buChar char="•"/>
        <a:defRPr sz="5199" kern="1200">
          <a:solidFill>
            <a:schemeClr val="tx1"/>
          </a:solidFill>
          <a:latin typeface="+mn-lt"/>
          <a:ea typeface="+mn-ea"/>
          <a:cs typeface="+mn-cs"/>
        </a:defRPr>
      </a:lvl3pPr>
      <a:lvl4pPr marL="3483554"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4pPr>
      <a:lvl5pPr marL="4478857"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5pPr>
      <a:lvl6pPr marL="5474158"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6pPr>
      <a:lvl7pPr marL="6469459"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7pPr>
      <a:lvl8pPr marL="7464762"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8pPr>
      <a:lvl9pPr marL="8460062"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9pPr>
    </p:bodyStyle>
    <p:otherStyle>
      <a:defPPr>
        <a:defRPr lang="zh-CN"/>
      </a:defPPr>
      <a:lvl1pPr marL="0" algn="l" defTabSz="1990604" rtl="0" eaLnBrk="1" latinLnBrk="0" hangingPunct="1">
        <a:defRPr sz="3899" kern="1200">
          <a:solidFill>
            <a:schemeClr val="tx1"/>
          </a:solidFill>
          <a:latin typeface="+mn-lt"/>
          <a:ea typeface="+mn-ea"/>
          <a:cs typeface="+mn-cs"/>
        </a:defRPr>
      </a:lvl1pPr>
      <a:lvl2pPr marL="995301" algn="l" defTabSz="1990604" rtl="0" eaLnBrk="1" latinLnBrk="0" hangingPunct="1">
        <a:defRPr sz="3899" kern="1200">
          <a:solidFill>
            <a:schemeClr val="tx1"/>
          </a:solidFill>
          <a:latin typeface="+mn-lt"/>
          <a:ea typeface="+mn-ea"/>
          <a:cs typeface="+mn-cs"/>
        </a:defRPr>
      </a:lvl2pPr>
      <a:lvl3pPr marL="1990604" algn="l" defTabSz="1990604" rtl="0" eaLnBrk="1" latinLnBrk="0" hangingPunct="1">
        <a:defRPr sz="3899" kern="1200">
          <a:solidFill>
            <a:schemeClr val="tx1"/>
          </a:solidFill>
          <a:latin typeface="+mn-lt"/>
          <a:ea typeface="+mn-ea"/>
          <a:cs typeface="+mn-cs"/>
        </a:defRPr>
      </a:lvl3pPr>
      <a:lvl4pPr marL="2985904" algn="l" defTabSz="1990604" rtl="0" eaLnBrk="1" latinLnBrk="0" hangingPunct="1">
        <a:defRPr sz="3899" kern="1200">
          <a:solidFill>
            <a:schemeClr val="tx1"/>
          </a:solidFill>
          <a:latin typeface="+mn-lt"/>
          <a:ea typeface="+mn-ea"/>
          <a:cs typeface="+mn-cs"/>
        </a:defRPr>
      </a:lvl4pPr>
      <a:lvl5pPr marL="3981205" algn="l" defTabSz="1990604" rtl="0" eaLnBrk="1" latinLnBrk="0" hangingPunct="1">
        <a:defRPr sz="3899" kern="1200">
          <a:solidFill>
            <a:schemeClr val="tx1"/>
          </a:solidFill>
          <a:latin typeface="+mn-lt"/>
          <a:ea typeface="+mn-ea"/>
          <a:cs typeface="+mn-cs"/>
        </a:defRPr>
      </a:lvl5pPr>
      <a:lvl6pPr marL="4976507" algn="l" defTabSz="1990604" rtl="0" eaLnBrk="1" latinLnBrk="0" hangingPunct="1">
        <a:defRPr sz="3899" kern="1200">
          <a:solidFill>
            <a:schemeClr val="tx1"/>
          </a:solidFill>
          <a:latin typeface="+mn-lt"/>
          <a:ea typeface="+mn-ea"/>
          <a:cs typeface="+mn-cs"/>
        </a:defRPr>
      </a:lvl6pPr>
      <a:lvl7pPr marL="5971808" algn="l" defTabSz="1990604" rtl="0" eaLnBrk="1" latinLnBrk="0" hangingPunct="1">
        <a:defRPr sz="3899" kern="1200">
          <a:solidFill>
            <a:schemeClr val="tx1"/>
          </a:solidFill>
          <a:latin typeface="+mn-lt"/>
          <a:ea typeface="+mn-ea"/>
          <a:cs typeface="+mn-cs"/>
        </a:defRPr>
      </a:lvl7pPr>
      <a:lvl8pPr marL="6967111" algn="l" defTabSz="1990604" rtl="0" eaLnBrk="1" latinLnBrk="0" hangingPunct="1">
        <a:defRPr sz="3899" kern="1200">
          <a:solidFill>
            <a:schemeClr val="tx1"/>
          </a:solidFill>
          <a:latin typeface="+mn-lt"/>
          <a:ea typeface="+mn-ea"/>
          <a:cs typeface="+mn-cs"/>
        </a:defRPr>
      </a:lvl8pPr>
      <a:lvl9pPr marL="7962411" algn="l" defTabSz="1990604" rtl="0" eaLnBrk="1" latinLnBrk="0" hangingPunct="1">
        <a:defRPr sz="3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87183" y="400451"/>
            <a:ext cx="13889019" cy="1759735"/>
            <a:chOff x="497881" y="646634"/>
            <a:chExt cx="13889019" cy="1759735"/>
          </a:xfrm>
        </p:grpSpPr>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2557" t="12254" r="11953" b="11765"/>
            <a:stretch/>
          </p:blipFill>
          <p:spPr>
            <a:xfrm>
              <a:off x="497881" y="646634"/>
              <a:ext cx="1759735" cy="1759735"/>
            </a:xfrm>
            <a:prstGeom prst="rect">
              <a:avLst/>
            </a:prstGeom>
          </p:spPr>
        </p:pic>
        <p:sp>
          <p:nvSpPr>
            <p:cNvPr id="7" name="文本框 6"/>
            <p:cNvSpPr txBox="1"/>
            <p:nvPr/>
          </p:nvSpPr>
          <p:spPr>
            <a:xfrm>
              <a:off x="2289624" y="857087"/>
              <a:ext cx="12097276" cy="1338828"/>
            </a:xfrm>
            <a:prstGeom prst="rect">
              <a:avLst/>
            </a:prstGeom>
            <a:noFill/>
          </p:spPr>
          <p:txBody>
            <a:bodyPr wrap="square" rtlCol="0">
              <a:spAutoFit/>
            </a:bodyPr>
            <a:lstStyle/>
            <a:p>
              <a:r>
                <a:rPr lang="zh-CN" altLang="en-US" sz="4200" b="1" dirty="0" smtClean="0">
                  <a:latin typeface="楷体" panose="02010609060101010101" pitchFamily="49" charset="-122"/>
                  <a:ea typeface="楷体" panose="02010609060101010101" pitchFamily="49" charset="-122"/>
                </a:rPr>
                <a:t>上海市化学品分析、风险评估与控制重点实验室</a:t>
              </a:r>
              <a:endParaRPr lang="en-US" altLang="zh-CN" sz="4200" b="1" dirty="0" smtClean="0">
                <a:latin typeface="楷体" panose="02010609060101010101" pitchFamily="49" charset="-122"/>
                <a:ea typeface="楷体" panose="02010609060101010101" pitchFamily="49" charset="-122"/>
              </a:endParaRPr>
            </a:p>
            <a:p>
              <a:pPr>
                <a:spcBef>
                  <a:spcPts val="600"/>
                </a:spcBef>
              </a:pPr>
              <a:r>
                <a:rPr lang="en-US" altLang="zh-CN" sz="3200" b="1" kern="100" spc="-90" dirty="0" smtClean="0">
                  <a:latin typeface="Times New Roman" panose="02020603050405020304" pitchFamily="18" charset="0"/>
                  <a:ea typeface="楷体" panose="02010609060101010101" pitchFamily="49" charset="-122"/>
                  <a:cs typeface="Times New Roman" panose="02020603050405020304" pitchFamily="18" charset="0"/>
                </a:rPr>
                <a:t>Shanghai Key Laboratory of Chemical Assessment and Sustainability</a:t>
              </a:r>
              <a:endParaRPr lang="zh-CN" altLang="en-US" sz="3200" b="1" kern="100" spc="-90" dirty="0">
                <a:latin typeface="Times New Roman" panose="02020603050405020304" pitchFamily="18" charset="0"/>
                <a:ea typeface="楷体" panose="02010609060101010101" pitchFamily="49" charset="-122"/>
                <a:cs typeface="Times New Roman" panose="02020603050405020304" pitchFamily="18" charset="0"/>
              </a:endParaRPr>
            </a:p>
          </p:txBody>
        </p:sp>
      </p:grpSp>
      <p:cxnSp>
        <p:nvCxnSpPr>
          <p:cNvPr id="9" name="直接连接符 8"/>
          <p:cNvCxnSpPr/>
          <p:nvPr/>
        </p:nvCxnSpPr>
        <p:spPr>
          <a:xfrm>
            <a:off x="358875" y="2936526"/>
            <a:ext cx="14400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图片 1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0" b="97551" l="293" r="100000"/>
                    </a14:imgEffect>
                    <a14:imgEffect>
                      <a14:artisticGlowDiffused trans="50000" intensity="10"/>
                    </a14:imgEffect>
                  </a14:imgLayer>
                </a14:imgProps>
              </a:ext>
              <a:ext uri="{28A0092B-C50C-407E-A947-70E740481C1C}">
                <a14:useLocalDpi xmlns:a14="http://schemas.microsoft.com/office/drawing/2010/main" val="0"/>
              </a:ext>
            </a:extLst>
          </a:blip>
          <a:stretch>
            <a:fillRect/>
          </a:stretch>
        </p:blipFill>
        <p:spPr>
          <a:xfrm rot="10800000">
            <a:off x="-301100" y="17015751"/>
            <a:ext cx="4482977" cy="4098779"/>
          </a:xfrm>
          <a:prstGeom prst="rect">
            <a:avLst/>
          </a:prstGeom>
        </p:spPr>
      </p:pic>
      <p:sp>
        <p:nvSpPr>
          <p:cNvPr id="16" name="矩形 15"/>
          <p:cNvSpPr/>
          <p:nvPr/>
        </p:nvSpPr>
        <p:spPr>
          <a:xfrm>
            <a:off x="1173814" y="2979551"/>
            <a:ext cx="13038827" cy="950468"/>
          </a:xfrm>
          <a:prstGeom prst="rect">
            <a:avLst/>
          </a:prstGeom>
        </p:spPr>
        <p:txBody>
          <a:bodyPr wrap="none" lIns="148963" tIns="74481" rIns="148963" bIns="74481">
            <a:spAutoFit/>
          </a:bodyPr>
          <a:lstStyle/>
          <a:p>
            <a:r>
              <a:rPr lang="zh-CN" altLang="en-US" sz="5199" b="1" dirty="0">
                <a:latin typeface="黑体" panose="02010609060101010101" pitchFamily="49" charset="-122"/>
                <a:ea typeface="黑体" panose="02010609060101010101" pitchFamily="49" charset="-122"/>
              </a:rPr>
              <a:t>表面铁循环调控及高效</a:t>
            </a:r>
            <a:r>
              <a:rPr lang="en-US" altLang="zh-CN" sz="5199" b="1" dirty="0">
                <a:latin typeface="黑体" panose="02010609060101010101" pitchFamily="49" charset="-122"/>
                <a:ea typeface="黑体" panose="02010609060101010101" pitchFamily="49" charset="-122"/>
              </a:rPr>
              <a:t>Fenton</a:t>
            </a:r>
            <a:r>
              <a:rPr lang="zh-CN" altLang="en-US" sz="5199" b="1" dirty="0">
                <a:latin typeface="黑体" panose="02010609060101010101" pitchFamily="49" charset="-122"/>
                <a:ea typeface="黑体" panose="02010609060101010101" pitchFamily="49" charset="-122"/>
              </a:rPr>
              <a:t>反应体系构建</a:t>
            </a:r>
            <a:endParaRPr lang="zh-CN" altLang="zh-CN" sz="5199" dirty="0">
              <a:latin typeface="黑体" panose="02010609060101010101" pitchFamily="49" charset="-122"/>
              <a:ea typeface="黑体" panose="02010609060101010101" pitchFamily="49" charset="-122"/>
            </a:endParaRPr>
          </a:p>
        </p:txBody>
      </p:sp>
      <p:sp>
        <p:nvSpPr>
          <p:cNvPr id="17" name="TextBox 12"/>
          <p:cNvSpPr txBox="1"/>
          <p:nvPr/>
        </p:nvSpPr>
        <p:spPr>
          <a:xfrm>
            <a:off x="2478926" y="4175026"/>
            <a:ext cx="10428608" cy="842786"/>
          </a:xfrm>
          <a:prstGeom prst="rect">
            <a:avLst/>
          </a:prstGeom>
          <a:noFill/>
        </p:spPr>
        <p:txBody>
          <a:bodyPr wrap="none" lIns="148963" tIns="74481" rIns="148963" bIns="74481" rtlCol="0">
            <a:spAutoFit/>
          </a:bodyPr>
          <a:lstStyle/>
          <a:p>
            <a:r>
              <a:rPr lang="zh-CN" altLang="en-US" sz="4499" b="1" dirty="0">
                <a:latin typeface="楷体" panose="02010609060101010101" pitchFamily="49" charset="-122"/>
                <a:ea typeface="楷体" panose="02010609060101010101" pitchFamily="49" charset="-122"/>
              </a:rPr>
              <a:t>报告人：张礼知 </a:t>
            </a:r>
            <a:r>
              <a:rPr lang="zh-CN" altLang="en-US" sz="4499" b="1" dirty="0" smtClean="0">
                <a:latin typeface="楷体" panose="02010609060101010101" pitchFamily="49" charset="-122"/>
                <a:ea typeface="楷体" panose="02010609060101010101" pitchFamily="49" charset="-122"/>
              </a:rPr>
              <a:t>教授，杰青，长江学者</a:t>
            </a:r>
            <a:endParaRPr lang="zh-CN" altLang="en-US" sz="4499" b="1" dirty="0">
              <a:latin typeface="楷体" panose="02010609060101010101" pitchFamily="49" charset="-122"/>
              <a:ea typeface="楷体" panose="02010609060101010101" pitchFamily="49" charset="-122"/>
            </a:endParaRPr>
          </a:p>
        </p:txBody>
      </p:sp>
      <p:sp>
        <p:nvSpPr>
          <p:cNvPr id="18" name="矩形 17"/>
          <p:cNvSpPr/>
          <p:nvPr/>
        </p:nvSpPr>
        <p:spPr>
          <a:xfrm>
            <a:off x="1965986" y="5327154"/>
            <a:ext cx="11953502" cy="658120"/>
          </a:xfrm>
          <a:prstGeom prst="rect">
            <a:avLst/>
          </a:prstGeom>
        </p:spPr>
        <p:txBody>
          <a:bodyPr wrap="square" lIns="148963" tIns="74481" rIns="148963" bIns="74481">
            <a:spAutoFit/>
          </a:bodyPr>
          <a:lstStyle/>
          <a:p>
            <a:r>
              <a:rPr lang="zh-CN" altLang="zh-CN" sz="3299" b="1" dirty="0" smtClean="0">
                <a:latin typeface="楷体" panose="02010609060101010101" pitchFamily="49" charset="-122"/>
                <a:ea typeface="楷体" panose="02010609060101010101" pitchFamily="49" charset="-122"/>
              </a:rPr>
              <a:t>农药</a:t>
            </a:r>
            <a:r>
              <a:rPr lang="zh-CN" altLang="zh-CN" sz="3299" b="1" dirty="0">
                <a:latin typeface="楷体" panose="02010609060101010101" pitchFamily="49" charset="-122"/>
                <a:ea typeface="楷体" panose="02010609060101010101" pitchFamily="49" charset="-122"/>
              </a:rPr>
              <a:t>与化学生物学</a:t>
            </a:r>
            <a:r>
              <a:rPr lang="zh-CN" altLang="zh-CN" sz="3299" b="1" dirty="0" smtClean="0">
                <a:latin typeface="楷体" panose="02010609060101010101" pitchFamily="49" charset="-122"/>
                <a:ea typeface="楷体" panose="02010609060101010101" pitchFamily="49" charset="-122"/>
              </a:rPr>
              <a:t>教育部重点实验室</a:t>
            </a:r>
            <a:r>
              <a:rPr lang="en-US" altLang="zh-CN" sz="3299" b="1" dirty="0" smtClean="0">
                <a:latin typeface="楷体" panose="02010609060101010101" pitchFamily="49" charset="-122"/>
                <a:ea typeface="楷体" panose="02010609060101010101" pitchFamily="49" charset="-122"/>
              </a:rPr>
              <a:t>,</a:t>
            </a:r>
            <a:r>
              <a:rPr lang="zh-CN" altLang="zh-CN" sz="3299" b="1" dirty="0" smtClean="0">
                <a:latin typeface="楷体" panose="02010609060101010101" pitchFamily="49" charset="-122"/>
                <a:ea typeface="楷体" panose="02010609060101010101" pitchFamily="49" charset="-122"/>
              </a:rPr>
              <a:t>华中</a:t>
            </a:r>
            <a:r>
              <a:rPr lang="zh-CN" altLang="zh-CN" sz="3299" b="1" dirty="0">
                <a:latin typeface="楷体" panose="02010609060101010101" pitchFamily="49" charset="-122"/>
                <a:ea typeface="楷体" panose="02010609060101010101" pitchFamily="49" charset="-122"/>
              </a:rPr>
              <a:t>师范大学化学</a:t>
            </a:r>
            <a:r>
              <a:rPr lang="zh-CN" altLang="zh-CN" sz="3299" b="1" dirty="0" smtClean="0">
                <a:latin typeface="楷体" panose="02010609060101010101" pitchFamily="49" charset="-122"/>
                <a:ea typeface="楷体" panose="02010609060101010101" pitchFamily="49" charset="-122"/>
              </a:rPr>
              <a:t>学院</a:t>
            </a:r>
            <a:endParaRPr lang="zh-CN" altLang="en-US" sz="3299" b="1" dirty="0">
              <a:latin typeface="楷体" panose="02010609060101010101" pitchFamily="49" charset="-122"/>
              <a:ea typeface="楷体" panose="02010609060101010101" pitchFamily="49" charset="-122"/>
            </a:endParaRPr>
          </a:p>
        </p:txBody>
      </p:sp>
      <p:sp>
        <p:nvSpPr>
          <p:cNvPr id="19" name="矩形 18"/>
          <p:cNvSpPr/>
          <p:nvPr/>
        </p:nvSpPr>
        <p:spPr>
          <a:xfrm>
            <a:off x="571370" y="6178684"/>
            <a:ext cx="10075620" cy="1812410"/>
          </a:xfrm>
          <a:prstGeom prst="rect">
            <a:avLst/>
          </a:prstGeom>
        </p:spPr>
        <p:txBody>
          <a:bodyPr wrap="square" lIns="148963" tIns="74481" rIns="148963" bIns="74481">
            <a:spAutoFit/>
          </a:bodyPr>
          <a:lstStyle/>
          <a:p>
            <a:pPr>
              <a:lnSpc>
                <a:spcPct val="150000"/>
              </a:lnSpc>
            </a:pPr>
            <a:r>
              <a:rPr lang="zh-CN" altLang="en-US" sz="3600" b="1" kern="100" dirty="0">
                <a:latin typeface="华文仿宋" panose="02010600040101010101" pitchFamily="2" charset="-122"/>
                <a:ea typeface="华文仿宋" panose="02010600040101010101" pitchFamily="2" charset="-122"/>
                <a:cs typeface="Times New Roman" panose="02020603050405020304" pitchFamily="18" charset="0"/>
              </a:rPr>
              <a:t>报告</a:t>
            </a:r>
            <a:r>
              <a:rPr lang="zh-CN" altLang="zh-CN" sz="3600" b="1" kern="100" dirty="0">
                <a:latin typeface="华文仿宋" panose="02010600040101010101" pitchFamily="2" charset="-122"/>
                <a:ea typeface="华文仿宋" panose="02010600040101010101" pitchFamily="2" charset="-122"/>
                <a:cs typeface="Times New Roman" panose="02020603050405020304" pitchFamily="18" charset="0"/>
              </a:rPr>
              <a:t>时间：</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2017</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年</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12</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月</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6</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日（</a:t>
            </a:r>
            <a:r>
              <a:rPr lang="zh-CN" altLang="en-US" sz="3600" b="1" kern="100" dirty="0">
                <a:latin typeface="Times New Roman" panose="02020603050405020304" pitchFamily="18" charset="0"/>
                <a:ea typeface="华文仿宋" panose="02010600040101010101" pitchFamily="2" charset="-122"/>
                <a:cs typeface="Times New Roman" panose="02020603050405020304" pitchFamily="18" charset="0"/>
              </a:rPr>
              <a:t>周三</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），下午</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13:30</a:t>
            </a:r>
            <a:endParaRPr lang="en-US" altLang="zh-CN" sz="3600" b="1" kern="100" dirty="0">
              <a:latin typeface="Times New Roman" panose="02020603050405020304" pitchFamily="18" charset="0"/>
              <a:ea typeface="华文仿宋" panose="02010600040101010101" pitchFamily="2" charset="-122"/>
              <a:cs typeface="Times New Roman" panose="02020603050405020304" pitchFamily="18" charset="0"/>
            </a:endParaRPr>
          </a:p>
          <a:p>
            <a:pPr>
              <a:lnSpc>
                <a:spcPct val="150000"/>
              </a:lnSpc>
            </a:pPr>
            <a:r>
              <a:rPr lang="zh-CN" altLang="en-US" sz="3600" b="1" dirty="0">
                <a:latin typeface="华文仿宋" panose="02010600040101010101" pitchFamily="2" charset="-122"/>
                <a:ea typeface="华文仿宋" panose="02010600040101010101" pitchFamily="2" charset="-122"/>
              </a:rPr>
              <a:t>报告</a:t>
            </a:r>
            <a:r>
              <a:rPr lang="zh-CN" altLang="zh-CN" sz="3600" b="1" dirty="0">
                <a:latin typeface="华文仿宋" panose="02010600040101010101" pitchFamily="2" charset="-122"/>
                <a:ea typeface="华文仿宋" panose="02010600040101010101" pitchFamily="2" charset="-122"/>
              </a:rPr>
              <a:t>地点</a:t>
            </a:r>
            <a:r>
              <a:rPr lang="zh-CN" altLang="zh-CN" sz="3600" b="1" kern="100" dirty="0">
                <a:latin typeface="华文仿宋" panose="02010600040101010101" pitchFamily="2" charset="-122"/>
                <a:ea typeface="华文仿宋" panose="02010600040101010101" pitchFamily="2" charset="-122"/>
                <a:cs typeface="Times New Roman" panose="02020603050405020304" pitchFamily="18" charset="0"/>
              </a:rPr>
              <a:t>：化学馆</a:t>
            </a:r>
            <a:r>
              <a:rPr lang="en-US" altLang="zh-CN" sz="3600" b="1" kern="100" dirty="0">
                <a:latin typeface="华文仿宋" panose="02010600040101010101" pitchFamily="2" charset="-122"/>
                <a:ea typeface="华文仿宋" panose="02010600040101010101" pitchFamily="2" charset="-122"/>
                <a:cs typeface="Times New Roman" panose="02020603050405020304" pitchFamily="18" charset="0"/>
              </a:rPr>
              <a:t> 241</a:t>
            </a:r>
            <a:r>
              <a:rPr lang="en-US" altLang="zh-CN" sz="3600" b="1" kern="100" dirty="0">
                <a:latin typeface="Calibri" panose="020F0502020204030204" pitchFamily="34" charset="0"/>
                <a:cs typeface="Times New Roman" panose="02020603050405020304" pitchFamily="18" charset="0"/>
              </a:rPr>
              <a:t> </a:t>
            </a:r>
            <a:endParaRPr lang="en-US" altLang="zh-CN" sz="3600" b="1" kern="100" dirty="0" smtClean="0">
              <a:latin typeface="Calibri" panose="020F0502020204030204" pitchFamily="34" charset="0"/>
              <a:cs typeface="Times New Roman" panose="02020603050405020304" pitchFamily="18" charset="0"/>
            </a:endParaRPr>
          </a:p>
        </p:txBody>
      </p:sp>
      <p:sp>
        <p:nvSpPr>
          <p:cNvPr id="20" name="矩形 19"/>
          <p:cNvSpPr/>
          <p:nvPr/>
        </p:nvSpPr>
        <p:spPr>
          <a:xfrm>
            <a:off x="571370" y="8219681"/>
            <a:ext cx="8788506" cy="2905466"/>
          </a:xfrm>
          <a:prstGeom prst="rect">
            <a:avLst/>
          </a:prstGeom>
        </p:spPr>
        <p:txBody>
          <a:bodyPr wrap="square" lIns="148963" tIns="74481" rIns="148963" bIns="74481">
            <a:spAutoFit/>
          </a:bodyPr>
          <a:lstStyle/>
          <a:p>
            <a:pPr algn="just">
              <a:lnSpc>
                <a:spcPct val="110000"/>
              </a:lnSpc>
            </a:pPr>
            <a:r>
              <a:rPr lang="zh-CN" altLang="en-US" sz="3600" b="1" dirty="0">
                <a:latin typeface="华文仿宋" panose="02010600040101010101" pitchFamily="2" charset="-122"/>
                <a:ea typeface="华文仿宋" panose="02010600040101010101" pitchFamily="2" charset="-122"/>
              </a:rPr>
              <a:t>报告人简介</a:t>
            </a:r>
            <a:r>
              <a:rPr lang="zh-CN" altLang="en-US" sz="3600" dirty="0">
                <a:latin typeface="华文仿宋" panose="02010600040101010101" pitchFamily="2" charset="-122"/>
                <a:ea typeface="华文仿宋" panose="02010600040101010101" pitchFamily="2" charset="-122"/>
              </a:rPr>
              <a:t>：</a:t>
            </a:r>
            <a:r>
              <a:rPr lang="zh-CN" altLang="zh-CN" sz="3200" dirty="0">
                <a:latin typeface="华文仿宋" panose="02010600040101010101" pitchFamily="2" charset="-122"/>
                <a:ea typeface="华文仿宋" panose="02010600040101010101" pitchFamily="2" charset="-122"/>
              </a:rPr>
              <a:t>张礼知教授</a:t>
            </a:r>
            <a:r>
              <a:rPr lang="zh-CN" altLang="en-US" sz="3200" dirty="0">
                <a:latin typeface="华文仿宋" panose="02010600040101010101" pitchFamily="2" charset="-122"/>
                <a:ea typeface="华文仿宋" panose="02010600040101010101" pitchFamily="2" charset="-122"/>
              </a:rPr>
              <a:t>，</a:t>
            </a:r>
            <a:r>
              <a:rPr lang="zh-CN" altLang="zh-CN" sz="3200" dirty="0">
                <a:latin typeface="华文仿宋" panose="02010600040101010101" pitchFamily="2" charset="-122"/>
                <a:ea typeface="华文仿宋" panose="02010600040101010101" pitchFamily="2" charset="-122"/>
              </a:rPr>
              <a:t>德国洪堡学者，教育部新世纪优秀人才，国家杰出青年科学基金</a:t>
            </a:r>
            <a:r>
              <a:rPr lang="zh-CN" altLang="zh-CN" sz="3200" dirty="0" smtClean="0">
                <a:latin typeface="华文仿宋" panose="02010600040101010101" pitchFamily="2" charset="-122"/>
                <a:ea typeface="华文仿宋" panose="02010600040101010101" pitchFamily="2" charset="-122"/>
              </a:rPr>
              <a:t>获得者</a:t>
            </a:r>
            <a:r>
              <a:rPr lang="zh-CN" altLang="en-US" sz="3200" dirty="0" smtClean="0">
                <a:latin typeface="华文仿宋" panose="02010600040101010101" pitchFamily="2" charset="-122"/>
                <a:ea typeface="华文仿宋" panose="02010600040101010101" pitchFamily="2" charset="-122"/>
              </a:rPr>
              <a:t>，教育部长江学者特聘教授</a:t>
            </a:r>
            <a:r>
              <a:rPr lang="zh-CN" altLang="zh-CN" sz="3200" dirty="0" smtClean="0">
                <a:latin typeface="华文仿宋" panose="02010600040101010101" pitchFamily="2" charset="-122"/>
                <a:ea typeface="华文仿宋" panose="02010600040101010101" pitchFamily="2" charset="-122"/>
              </a:rPr>
              <a:t>。</a:t>
            </a:r>
            <a:r>
              <a:rPr lang="zh-CN" altLang="zh-CN" sz="3200" dirty="0">
                <a:latin typeface="华文仿宋" panose="02010600040101010101" pitchFamily="2" charset="-122"/>
                <a:ea typeface="华文仿宋" panose="02010600040101010101" pitchFamily="2" charset="-122"/>
              </a:rPr>
              <a:t>现任华中师范大学教授、博士生导师、化学学院副院长、环境与应用化学研究所所长。</a:t>
            </a:r>
          </a:p>
        </p:txBody>
      </p:sp>
      <p:pic>
        <p:nvPicPr>
          <p:cNvPr id="21" name="Picture 3" descr="DSC024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683"/>
          <a:stretch/>
        </p:blipFill>
        <p:spPr bwMode="auto">
          <a:xfrm>
            <a:off x="9720562" y="8081384"/>
            <a:ext cx="4481365" cy="297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566111" y="11375826"/>
            <a:ext cx="14078320" cy="8885116"/>
          </a:xfrm>
          <a:prstGeom prst="rect">
            <a:avLst/>
          </a:prstGeom>
        </p:spPr>
        <p:txBody>
          <a:bodyPr wrap="square" lIns="148963" tIns="74481" rIns="148963" bIns="74481">
            <a:spAutoFit/>
          </a:bodyPr>
          <a:lstStyle/>
          <a:p>
            <a:pPr algn="just">
              <a:lnSpc>
                <a:spcPct val="110000"/>
              </a:lnSpc>
            </a:pPr>
            <a:r>
              <a:rPr lang="zh-CN" altLang="zh-CN" sz="3600" b="1" dirty="0">
                <a:latin typeface="Times New Roman" panose="02020603050405020304" pitchFamily="18" charset="0"/>
                <a:ea typeface="华文仿宋" panose="02010600040101010101" pitchFamily="2" charset="-122"/>
                <a:cs typeface="Times New Roman" panose="02020603050405020304" pitchFamily="18" charset="0"/>
              </a:rPr>
              <a:t>主要研究领域</a:t>
            </a:r>
            <a:r>
              <a:rPr lang="zh-CN" altLang="zh-CN" sz="3600" dirty="0" smtClean="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污染</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控制化学、光催化、纳米环境催化材料。近年来，以发展分子氧去除难降解有机污染物新策略为目标，设计合成出空气中稳定的高活性纳米零价铁和可见光响应光催化材料，揭示其活化分子氧高效去除难降解有机污染物机理，发展了零价铁活化分子氧高效去除三嗪类难降解有机污染物新方法，实现了光化学活化分子氧深度氧化多氯酚类难降解有机污染物</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。已</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获授权专利</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余项。在</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Nat. </a:t>
            </a:r>
            <a:r>
              <a:rPr lang="en-US" altLang="zh-CN" sz="3200" i="1" dirty="0" err="1">
                <a:latin typeface="Times New Roman" panose="02020603050405020304" pitchFamily="18" charset="0"/>
                <a:ea typeface="华文仿宋" panose="02010600040101010101" pitchFamily="2" charset="-122"/>
                <a:cs typeface="Times New Roman" panose="02020603050405020304" pitchFamily="18" charset="0"/>
              </a:rPr>
              <a:t>Commun</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JACS</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Adv. Mater.</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ES&amp;T</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等</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SCI</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源学术期刊发表论文</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200</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多篇，其中</a:t>
            </a:r>
            <a:r>
              <a:rPr lang="en-US" altLang="zh-CN" sz="3200" dirty="0" smtClean="0">
                <a:latin typeface="Times New Roman" panose="02020603050405020304" pitchFamily="18" charset="0"/>
                <a:ea typeface="华文仿宋" panose="02010600040101010101" pitchFamily="2" charset="-122"/>
                <a:cs typeface="Times New Roman" panose="02020603050405020304" pitchFamily="18" charset="0"/>
              </a:rPr>
              <a:t>17</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篇</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入选</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ESI</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高被引论文</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。论文</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已被</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引用</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近</a:t>
            </a:r>
            <a:r>
              <a:rPr lang="en-US" altLang="zh-CN" sz="3200" dirty="0" smtClean="0">
                <a:latin typeface="Times New Roman" panose="02020603050405020304" pitchFamily="18" charset="0"/>
                <a:ea typeface="华文仿宋" panose="02010600040101010101" pitchFamily="2" charset="-122"/>
                <a:cs typeface="Times New Roman" panose="02020603050405020304" pitchFamily="18" charset="0"/>
              </a:rPr>
              <a:t>14000</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多次</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，其中他引他引</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13450</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多次多次，</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H</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因子</a:t>
            </a:r>
            <a:r>
              <a:rPr lang="en-US" altLang="zh-CN" sz="3200" dirty="0" smtClean="0">
                <a:latin typeface="Times New Roman" panose="02020603050405020304" pitchFamily="18" charset="0"/>
                <a:ea typeface="华文仿宋" panose="02010600040101010101" pitchFamily="2" charset="-122"/>
                <a:cs typeface="Times New Roman" panose="02020603050405020304" pitchFamily="18" charset="0"/>
              </a:rPr>
              <a:t>65</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dirty="0" smtClean="0">
                <a:latin typeface="Times New Roman" panose="02020603050405020304" pitchFamily="18" charset="0"/>
                <a:ea typeface="华文仿宋" panose="02010600040101010101" pitchFamily="2" charset="-122"/>
                <a:cs typeface="Times New Roman" panose="02020603050405020304" pitchFamily="18" charset="0"/>
              </a:rPr>
              <a:t>2008</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年获得湖北省自然科学二等奖（第一完成人），</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2010</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a:t>
            </a:r>
            <a:r>
              <a:rPr lang="zh-CN" altLang="zh-CN" sz="3200" dirty="0" smtClean="0">
                <a:latin typeface="Times New Roman" panose="02020603050405020304" pitchFamily="18" charset="0"/>
                <a:ea typeface="华文仿宋" panose="02010600040101010101" pitchFamily="2" charset="-122"/>
                <a:cs typeface="Times New Roman" panose="02020603050405020304" pitchFamily="18" charset="0"/>
              </a:rPr>
              <a:t>获</a:t>
            </a:r>
            <a:r>
              <a:rPr lang="en-US" altLang="zh-CN" sz="3200" dirty="0" smtClean="0">
                <a:latin typeface="Times New Roman" panose="02020603050405020304" pitchFamily="18" charset="0"/>
                <a:ea typeface="华文仿宋" panose="02010600040101010101" pitchFamily="2" charset="-122"/>
                <a:cs typeface="Times New Roman" panose="02020603050405020304" pitchFamily="18" charset="0"/>
              </a:rPr>
              <a:t>Elsevier</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环境科学领域</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2005-2010</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年间高被引中国作者奖，</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2011</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年获湖北省青年科技奖。</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2011</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年入选湖北省自主创新“双百计划”岗位特聘人选，</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2012</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年入选湖北省高端人才引领培养计划和湖北省高层次人才工程，</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2014</a:t>
            </a:r>
            <a:r>
              <a:rPr lang="zh-CN" altLang="zh-CN" sz="3200" dirty="0">
                <a:latin typeface="Times New Roman" panose="02020603050405020304" pitchFamily="18" charset="0"/>
                <a:ea typeface="华文仿宋" panose="02010600040101010101" pitchFamily="2" charset="-122"/>
                <a:cs typeface="Times New Roman" panose="02020603050405020304" pitchFamily="18" charset="0"/>
              </a:rPr>
              <a:t>年获国家杰出青年科学基金资助</a:t>
            </a:r>
            <a:r>
              <a:rPr lang="zh-CN" altLang="zh-CN" sz="3200" dirty="0" smtClean="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2014</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年和</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2015</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年连续入选国际著名科学技术出版商</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Elsevier</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发布“化学领域中国高被引学者榜单”，</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2015</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年获教育部高等学校科学研究优秀成果奖（科学技术）自然科学二等奖（第一完成人），并入选教育部长江学者特聘教授奖励计划和科技部中青年科技创新领军人才计划。</a:t>
            </a:r>
            <a:endParaRPr lang="zh-CN" altLang="zh-CN" sz="3200" dirty="0">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3" name="矩形 22"/>
          <p:cNvSpPr/>
          <p:nvPr/>
        </p:nvSpPr>
        <p:spPr>
          <a:xfrm>
            <a:off x="3369468" y="20232810"/>
            <a:ext cx="8647521" cy="981240"/>
          </a:xfrm>
          <a:prstGeom prst="rect">
            <a:avLst/>
          </a:prstGeom>
        </p:spPr>
        <p:txBody>
          <a:bodyPr wrap="none" lIns="148963" tIns="74481" rIns="148963" bIns="74481">
            <a:spAutoFit/>
          </a:bodyPr>
          <a:lstStyle/>
          <a:p>
            <a:r>
              <a:rPr lang="zh-CN" altLang="en-US" sz="5399" b="1" dirty="0">
                <a:latin typeface="隶书" panose="02010509060101010101" pitchFamily="49" charset="-122"/>
                <a:ea typeface="隶书" panose="02010509060101010101" pitchFamily="49" charset="-122"/>
                <a:cs typeface="Times New Roman" panose="02020603050405020304" pitchFamily="18" charset="0"/>
              </a:rPr>
              <a:t>欢迎各位老师、同学参加！</a:t>
            </a:r>
          </a:p>
        </p:txBody>
      </p:sp>
      <p:sp>
        <p:nvSpPr>
          <p:cNvPr id="2" name="矩形 1"/>
          <p:cNvSpPr/>
          <p:nvPr/>
        </p:nvSpPr>
        <p:spPr>
          <a:xfrm>
            <a:off x="5408285" y="2027838"/>
            <a:ext cx="4301177" cy="707886"/>
          </a:xfrm>
          <a:prstGeom prst="rect">
            <a:avLst/>
          </a:prstGeom>
        </p:spPr>
        <p:txBody>
          <a:bodyPr wrap="none">
            <a:spAutoFit/>
          </a:bodyPr>
          <a:lstStyle/>
          <a:p>
            <a:pPr algn="ctr"/>
            <a:r>
              <a:rPr lang="zh-CN" altLang="en-US" sz="4000" b="1" dirty="0" smtClean="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rPr>
              <a:t>英才</a:t>
            </a:r>
            <a:r>
              <a:rPr lang="zh-CN" altLang="en-US" sz="4000" b="1" dirty="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rPr>
              <a:t>系列学术</a:t>
            </a:r>
            <a:r>
              <a:rPr lang="zh-CN" altLang="en-US" sz="4000" b="1" dirty="0" smtClean="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rPr>
              <a:t>报告</a:t>
            </a:r>
            <a:endParaRPr lang="zh-CN" altLang="en-US" sz="4000" b="1" dirty="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3615409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423</Words>
  <Application>Microsoft Office PowerPoint</Application>
  <PresentationFormat>自定义</PresentationFormat>
  <Paragraphs>11</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黑体</vt:lpstr>
      <vt:lpstr>华文仿宋</vt:lpstr>
      <vt:lpstr>楷体</vt:lpstr>
      <vt:lpstr>隶书</vt:lpstr>
      <vt:lpstr>宋体</vt:lpstr>
      <vt:lpstr>Arial</vt:lpstr>
      <vt:lpstr>Calibri</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Byarlant</dc:creator>
  <cp:lastModifiedBy>chemistry@tongji.edu.cn</cp:lastModifiedBy>
  <cp:revision>31</cp:revision>
  <dcterms:created xsi:type="dcterms:W3CDTF">2015-09-16T02:16:15Z</dcterms:created>
  <dcterms:modified xsi:type="dcterms:W3CDTF">2017-11-30T02:42:19Z</dcterms:modified>
</cp:coreProperties>
</file>